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5.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6.xml" ContentType="application/vnd.openxmlformats-officedocument.presentationml.tags+xml"/>
  <Override PartName="/ppt/notesSlides/notesSlide25.xml" ContentType="application/vnd.openxmlformats-officedocument.presentationml.notesSlide+xml"/>
  <Override PartName="/ppt/tags/tag7.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8.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9.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10.xml" ContentType="application/vnd.openxmlformats-officedocument.presentationml.tags+xml"/>
  <Override PartName="/ppt/notesSlides/notesSlide40.xml" ContentType="application/vnd.openxmlformats-officedocument.presentationml.notesSlide+xml"/>
  <Override PartName="/ppt/tags/tag11.xml" ContentType="application/vnd.openxmlformats-officedocument.presentationml.tags+xml"/>
  <Override PartName="/ppt/notesSlides/notesSlide41.xml" ContentType="application/vnd.openxmlformats-officedocument.presentationml.notesSlide+xml"/>
  <Override PartName="/ppt/tags/tag12.xml" ContentType="application/vnd.openxmlformats-officedocument.presentationml.tags+xml"/>
  <Override PartName="/ppt/notesSlides/notesSlide42.xml" ContentType="application/vnd.openxmlformats-officedocument.presentationml.notesSlide+xml"/>
  <Override PartName="/ppt/tags/tag13.xml" ContentType="application/vnd.openxmlformats-officedocument.presentationml.tags+xml"/>
  <Override PartName="/ppt/notesSlides/notesSlide43.xml" ContentType="application/vnd.openxmlformats-officedocument.presentationml.notesSlide+xml"/>
  <Override PartName="/ppt/tags/tag14.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15.xml" ContentType="application/vnd.openxmlformats-officedocument.presentationml.tag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tags/tag16.xml" ContentType="application/vnd.openxmlformats-officedocument.presentationml.tags+xml"/>
  <Override PartName="/ppt/notesSlides/notesSlide48.xml" ContentType="application/vnd.openxmlformats-officedocument.presentationml.notesSlide+xml"/>
  <Override PartName="/ppt/tags/tag17.xml" ContentType="application/vnd.openxmlformats-officedocument.presentationml.tags+xml"/>
  <Override PartName="/ppt/notesSlides/notesSlide49.xml" ContentType="application/vnd.openxmlformats-officedocument.presentationml.notesSlide+xml"/>
  <Override PartName="/ppt/tags/tag18.xml" ContentType="application/vnd.openxmlformats-officedocument.presentationml.tags+xml"/>
  <Override PartName="/ppt/notesSlides/notesSlide50.xml" ContentType="application/vnd.openxmlformats-officedocument.presentationml.notesSlide+xml"/>
  <Override PartName="/ppt/tags/tag19.xml" ContentType="application/vnd.openxmlformats-officedocument.presentationml.tags+xml"/>
  <Override PartName="/ppt/notesSlides/notesSlide51.xml" ContentType="application/vnd.openxmlformats-officedocument.presentationml.notesSlide+xml"/>
  <Override PartName="/ppt/tags/tag20.xml" ContentType="application/vnd.openxmlformats-officedocument.presentationml.tags+xml"/>
  <Override PartName="/ppt/notesSlides/notesSlide52.xml" ContentType="application/vnd.openxmlformats-officedocument.presentationml.notesSlide+xml"/>
  <Override PartName="/ppt/tags/tag21.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67"/>
  </p:notesMasterIdLst>
  <p:sldIdLst>
    <p:sldId id="754" r:id="rId2"/>
    <p:sldId id="282" r:id="rId3"/>
    <p:sldId id="284" r:id="rId4"/>
    <p:sldId id="301" r:id="rId5"/>
    <p:sldId id="334" r:id="rId6"/>
    <p:sldId id="257" r:id="rId7"/>
    <p:sldId id="296" r:id="rId8"/>
    <p:sldId id="297" r:id="rId9"/>
    <p:sldId id="260" r:id="rId10"/>
    <p:sldId id="263" r:id="rId11"/>
    <p:sldId id="300" r:id="rId12"/>
    <p:sldId id="291" r:id="rId13"/>
    <p:sldId id="310" r:id="rId14"/>
    <p:sldId id="262" r:id="rId15"/>
    <p:sldId id="309" r:id="rId16"/>
    <p:sldId id="308" r:id="rId17"/>
    <p:sldId id="307" r:id="rId18"/>
    <p:sldId id="299" r:id="rId19"/>
    <p:sldId id="303" r:id="rId20"/>
    <p:sldId id="304" r:id="rId21"/>
    <p:sldId id="305" r:id="rId22"/>
    <p:sldId id="317" r:id="rId23"/>
    <p:sldId id="268" r:id="rId24"/>
    <p:sldId id="316" r:id="rId25"/>
    <p:sldId id="270" r:id="rId26"/>
    <p:sldId id="271" r:id="rId27"/>
    <p:sldId id="306" r:id="rId28"/>
    <p:sldId id="320" r:id="rId29"/>
    <p:sldId id="269" r:id="rId30"/>
    <p:sldId id="298" r:id="rId31"/>
    <p:sldId id="295" r:id="rId32"/>
    <p:sldId id="332" r:id="rId33"/>
    <p:sldId id="272" r:id="rId34"/>
    <p:sldId id="313" r:id="rId35"/>
    <p:sldId id="314" r:id="rId36"/>
    <p:sldId id="293" r:id="rId37"/>
    <p:sldId id="315" r:id="rId38"/>
    <p:sldId id="294" r:id="rId39"/>
    <p:sldId id="292" r:id="rId40"/>
    <p:sldId id="264" r:id="rId41"/>
    <p:sldId id="265" r:id="rId42"/>
    <p:sldId id="266" r:id="rId43"/>
    <p:sldId id="267" r:id="rId44"/>
    <p:sldId id="273" r:id="rId45"/>
    <p:sldId id="318" r:id="rId46"/>
    <p:sldId id="278" r:id="rId47"/>
    <p:sldId id="319" r:id="rId48"/>
    <p:sldId id="274" r:id="rId49"/>
    <p:sldId id="275" r:id="rId50"/>
    <p:sldId id="276" r:id="rId51"/>
    <p:sldId id="277" r:id="rId52"/>
    <p:sldId id="279" r:id="rId53"/>
    <p:sldId id="280" r:id="rId54"/>
    <p:sldId id="312" r:id="rId55"/>
    <p:sldId id="335" r:id="rId56"/>
    <p:sldId id="328" r:id="rId57"/>
    <p:sldId id="324" r:id="rId58"/>
    <p:sldId id="327" r:id="rId59"/>
    <p:sldId id="326" r:id="rId60"/>
    <p:sldId id="322" r:id="rId61"/>
    <p:sldId id="333" r:id="rId62"/>
    <p:sldId id="321" r:id="rId63"/>
    <p:sldId id="330" r:id="rId64"/>
    <p:sldId id="329" r:id="rId65"/>
    <p:sldId id="331" r:id="rId66"/>
  </p:sldIdLst>
  <p:sldSz cx="9144000" cy="6858000" type="screen4x3"/>
  <p:notesSz cx="6858000" cy="9144000"/>
  <p:custDataLst>
    <p:tags r:id="rId68"/>
  </p:custDataLst>
  <p:defaultTextStyle>
    <a:defPPr>
      <a:defRPr lang="en-US"/>
    </a:defPPr>
    <a:lvl1pPr algn="l" rtl="0" fontAlgn="base">
      <a:spcBef>
        <a:spcPct val="0"/>
      </a:spcBef>
      <a:spcAft>
        <a:spcPct val="0"/>
      </a:spcAft>
      <a:defRPr sz="2400" kern="1200">
        <a:solidFill>
          <a:schemeClr val="tx1"/>
        </a:solidFill>
        <a:latin typeface="Arial" charset="0"/>
        <a:ea typeface="+mn-ea"/>
        <a:cs typeface="Arial" charset="0"/>
      </a:defRPr>
    </a:lvl1pPr>
    <a:lvl2pPr marL="457200" algn="l" rtl="0" fontAlgn="base">
      <a:spcBef>
        <a:spcPct val="0"/>
      </a:spcBef>
      <a:spcAft>
        <a:spcPct val="0"/>
      </a:spcAft>
      <a:defRPr sz="2400" kern="1200">
        <a:solidFill>
          <a:schemeClr val="tx1"/>
        </a:solidFill>
        <a:latin typeface="Arial" charset="0"/>
        <a:ea typeface="+mn-ea"/>
        <a:cs typeface="Arial" charset="0"/>
      </a:defRPr>
    </a:lvl2pPr>
    <a:lvl3pPr marL="914400" algn="l" rtl="0" fontAlgn="base">
      <a:spcBef>
        <a:spcPct val="0"/>
      </a:spcBef>
      <a:spcAft>
        <a:spcPct val="0"/>
      </a:spcAft>
      <a:defRPr sz="2400" kern="1200">
        <a:solidFill>
          <a:schemeClr val="tx1"/>
        </a:solidFill>
        <a:latin typeface="Arial" charset="0"/>
        <a:ea typeface="+mn-ea"/>
        <a:cs typeface="Arial" charset="0"/>
      </a:defRPr>
    </a:lvl3pPr>
    <a:lvl4pPr marL="1371600" algn="l" rtl="0" fontAlgn="base">
      <a:spcBef>
        <a:spcPct val="0"/>
      </a:spcBef>
      <a:spcAft>
        <a:spcPct val="0"/>
      </a:spcAft>
      <a:defRPr sz="2400" kern="1200">
        <a:solidFill>
          <a:schemeClr val="tx1"/>
        </a:solidFill>
        <a:latin typeface="Arial" charset="0"/>
        <a:ea typeface="+mn-ea"/>
        <a:cs typeface="Arial" charset="0"/>
      </a:defRPr>
    </a:lvl4pPr>
    <a:lvl5pPr marL="1828800"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201" autoAdjust="0"/>
    <p:restoredTop sz="74082" autoAdjust="0"/>
  </p:normalViewPr>
  <p:slideViewPr>
    <p:cSldViewPr>
      <p:cViewPr varScale="1">
        <p:scale>
          <a:sx n="79" d="100"/>
          <a:sy n="79" d="100"/>
        </p:scale>
        <p:origin x="206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9096"/>
    </p:cViewPr>
  </p:sorterViewPr>
  <p:notesViewPr>
    <p:cSldViewPr>
      <p:cViewPr>
        <p:scale>
          <a:sx n="80" d="100"/>
          <a:sy n="80" d="100"/>
        </p:scale>
        <p:origin x="-1950" y="6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elyn Peay" userId="969afaacf5236310" providerId="Windows Live" clId="Web-{383CD120-FDAC-41F5-B7B6-A588BAD8784B}"/>
    <pc:docChg chg="modSld">
      <pc:chgData name="Kaelyn Peay" userId="969afaacf5236310" providerId="Windows Live" clId="Web-{383CD120-FDAC-41F5-B7B6-A588BAD8784B}" dt="2023-06-16T02:00:38.341" v="51"/>
      <pc:docMkLst>
        <pc:docMk/>
      </pc:docMkLst>
      <pc:sldChg chg="modNotes">
        <pc:chgData name="Kaelyn Peay" userId="969afaacf5236310" providerId="Windows Live" clId="Web-{383CD120-FDAC-41F5-B7B6-A588BAD8784B}" dt="2023-06-16T02:00:38.341" v="51"/>
        <pc:sldMkLst>
          <pc:docMk/>
          <pc:sldMk cId="3425000164" sldId="292"/>
        </pc:sldMkLst>
      </pc:sldChg>
      <pc:sldChg chg="modNotes">
        <pc:chgData name="Kaelyn Peay" userId="969afaacf5236310" providerId="Windows Live" clId="Web-{383CD120-FDAC-41F5-B7B6-A588BAD8784B}" dt="2023-06-16T02:00:01.996" v="48"/>
        <pc:sldMkLst>
          <pc:docMk/>
          <pc:sldMk cId="1361652994" sldId="294"/>
        </pc:sldMkLst>
      </pc:sldChg>
      <pc:sldChg chg="modNotes">
        <pc:chgData name="Kaelyn Peay" userId="969afaacf5236310" providerId="Windows Live" clId="Web-{383CD120-FDAC-41F5-B7B6-A588BAD8784B}" dt="2023-06-16T01:57:12.286" v="15"/>
        <pc:sldMkLst>
          <pc:docMk/>
          <pc:sldMk cId="1942614116" sldId="306"/>
        </pc:sldMkLst>
      </pc:sldChg>
      <pc:sldChg chg="modNotes">
        <pc:chgData name="Kaelyn Peay" userId="969afaacf5236310" providerId="Windows Live" clId="Web-{383CD120-FDAC-41F5-B7B6-A588BAD8784B}" dt="2023-06-16T01:59:30.511" v="38"/>
        <pc:sldMkLst>
          <pc:docMk/>
          <pc:sldMk cId="76773474" sldId="315"/>
        </pc:sldMkLst>
      </pc:sldChg>
    </pc:docChg>
  </pc:docChgLst>
  <pc:docChgLst>
    <pc:chgData name="Kaelyn Peay" userId="969afaacf5236310" providerId="Windows Live" clId="Web-{7155214B-5FEE-4A20-9AA9-4B6537687175}"/>
    <pc:docChg chg="modSld">
      <pc:chgData name="Kaelyn Peay" userId="969afaacf5236310" providerId="Windows Live" clId="Web-{7155214B-5FEE-4A20-9AA9-4B6537687175}" dt="2023-05-29T16:20:22.215" v="132"/>
      <pc:docMkLst>
        <pc:docMk/>
      </pc:docMkLst>
      <pc:sldChg chg="modNotes">
        <pc:chgData name="Kaelyn Peay" userId="969afaacf5236310" providerId="Windows Live" clId="Web-{7155214B-5FEE-4A20-9AA9-4B6537687175}" dt="2023-05-29T16:11:57.045" v="3"/>
        <pc:sldMkLst>
          <pc:docMk/>
          <pc:sldMk cId="0" sldId="257"/>
        </pc:sldMkLst>
      </pc:sldChg>
      <pc:sldChg chg="modNotes">
        <pc:chgData name="Kaelyn Peay" userId="969afaacf5236310" providerId="Windows Live" clId="Web-{7155214B-5FEE-4A20-9AA9-4B6537687175}" dt="2023-05-29T16:12:20.249" v="10"/>
        <pc:sldMkLst>
          <pc:docMk/>
          <pc:sldMk cId="0" sldId="260"/>
        </pc:sldMkLst>
      </pc:sldChg>
      <pc:sldChg chg="addSp modSp">
        <pc:chgData name="Kaelyn Peay" userId="969afaacf5236310" providerId="Windows Live" clId="Web-{7155214B-5FEE-4A20-9AA9-4B6537687175}" dt="2023-05-29T16:17:15.694" v="104"/>
        <pc:sldMkLst>
          <pc:docMk/>
          <pc:sldMk cId="0" sldId="263"/>
        </pc:sldMkLst>
        <pc:spChg chg="add mod">
          <ac:chgData name="Kaelyn Peay" userId="969afaacf5236310" providerId="Windows Live" clId="Web-{7155214B-5FEE-4A20-9AA9-4B6537687175}" dt="2023-05-29T16:17:15.694" v="104"/>
          <ac:spMkLst>
            <pc:docMk/>
            <pc:sldMk cId="0" sldId="263"/>
            <ac:spMk id="3" creationId="{E13087E4-1328-3126-F54F-1153FDF63B0A}"/>
          </ac:spMkLst>
        </pc:spChg>
      </pc:sldChg>
      <pc:sldChg chg="modNotes">
        <pc:chgData name="Kaelyn Peay" userId="969afaacf5236310" providerId="Windows Live" clId="Web-{7155214B-5FEE-4A20-9AA9-4B6537687175}" dt="2023-05-29T16:19:03.463" v="119"/>
        <pc:sldMkLst>
          <pc:docMk/>
          <pc:sldMk cId="3962450640" sldId="264"/>
        </pc:sldMkLst>
      </pc:sldChg>
      <pc:sldChg chg="modNotes">
        <pc:chgData name="Kaelyn Peay" userId="969afaacf5236310" providerId="Windows Live" clId="Web-{7155214B-5FEE-4A20-9AA9-4B6537687175}" dt="2023-05-29T16:13:09.656" v="17"/>
        <pc:sldMkLst>
          <pc:docMk/>
          <pc:sldMk cId="0" sldId="270"/>
        </pc:sldMkLst>
      </pc:sldChg>
      <pc:sldChg chg="addSp">
        <pc:chgData name="Kaelyn Peay" userId="969afaacf5236310" providerId="Windows Live" clId="Web-{7155214B-5FEE-4A20-9AA9-4B6537687175}" dt="2023-05-29T16:18:24.883" v="111"/>
        <pc:sldMkLst>
          <pc:docMk/>
          <pc:sldMk cId="0" sldId="273"/>
        </pc:sldMkLst>
        <pc:spChg chg="add">
          <ac:chgData name="Kaelyn Peay" userId="969afaacf5236310" providerId="Windows Live" clId="Web-{7155214B-5FEE-4A20-9AA9-4B6537687175}" dt="2023-05-29T16:18:24.883" v="111"/>
          <ac:spMkLst>
            <pc:docMk/>
            <pc:sldMk cId="0" sldId="273"/>
            <ac:spMk id="4" creationId="{C584583E-33B2-6F05-46E0-8A0F3D894E04}"/>
          </ac:spMkLst>
        </pc:spChg>
      </pc:sldChg>
      <pc:sldChg chg="modNotes">
        <pc:chgData name="Kaelyn Peay" userId="969afaacf5236310" providerId="Windows Live" clId="Web-{7155214B-5FEE-4A20-9AA9-4B6537687175}" dt="2023-05-29T16:13:55.892" v="31"/>
        <pc:sldMkLst>
          <pc:docMk/>
          <pc:sldMk cId="0" sldId="274"/>
        </pc:sldMkLst>
      </pc:sldChg>
      <pc:sldChg chg="modNotes">
        <pc:chgData name="Kaelyn Peay" userId="969afaacf5236310" providerId="Windows Live" clId="Web-{7155214B-5FEE-4A20-9AA9-4B6537687175}" dt="2023-05-29T16:13:39.798" v="23"/>
        <pc:sldMkLst>
          <pc:docMk/>
          <pc:sldMk cId="0" sldId="278"/>
        </pc:sldMkLst>
      </pc:sldChg>
      <pc:sldChg chg="modNotes">
        <pc:chgData name="Kaelyn Peay" userId="969afaacf5236310" providerId="Windows Live" clId="Web-{7155214B-5FEE-4A20-9AA9-4B6537687175}" dt="2023-05-29T16:14:48.768" v="37"/>
        <pc:sldMkLst>
          <pc:docMk/>
          <pc:sldMk cId="0" sldId="280"/>
        </pc:sldMkLst>
      </pc:sldChg>
      <pc:sldChg chg="addSp">
        <pc:chgData name="Kaelyn Peay" userId="969afaacf5236310" providerId="Windows Live" clId="Web-{7155214B-5FEE-4A20-9AA9-4B6537687175}" dt="2023-05-29T16:18:39.743" v="114"/>
        <pc:sldMkLst>
          <pc:docMk/>
          <pc:sldMk cId="3425000164" sldId="292"/>
        </pc:sldMkLst>
        <pc:spChg chg="add">
          <ac:chgData name="Kaelyn Peay" userId="969afaacf5236310" providerId="Windows Live" clId="Web-{7155214B-5FEE-4A20-9AA9-4B6537687175}" dt="2023-05-29T16:18:39.743" v="114"/>
          <ac:spMkLst>
            <pc:docMk/>
            <pc:sldMk cId="3425000164" sldId="292"/>
            <ac:spMk id="5" creationId="{61105DF5-6BF4-0D62-9858-E575F651E9CF}"/>
          </ac:spMkLst>
        </pc:spChg>
      </pc:sldChg>
      <pc:sldChg chg="addSp">
        <pc:chgData name="Kaelyn Peay" userId="969afaacf5236310" providerId="Windows Live" clId="Web-{7155214B-5FEE-4A20-9AA9-4B6537687175}" dt="2023-05-29T16:18:35.665" v="113"/>
        <pc:sldMkLst>
          <pc:docMk/>
          <pc:sldMk cId="1361652994" sldId="294"/>
        </pc:sldMkLst>
        <pc:spChg chg="add">
          <ac:chgData name="Kaelyn Peay" userId="969afaacf5236310" providerId="Windows Live" clId="Web-{7155214B-5FEE-4A20-9AA9-4B6537687175}" dt="2023-05-29T16:18:35.665" v="113"/>
          <ac:spMkLst>
            <pc:docMk/>
            <pc:sldMk cId="1361652994" sldId="294"/>
            <ac:spMk id="5" creationId="{FD599B90-2C44-C793-5BB2-2F5461DCAFE0}"/>
          </ac:spMkLst>
        </pc:spChg>
      </pc:sldChg>
      <pc:sldChg chg="addSp">
        <pc:chgData name="Kaelyn Peay" userId="969afaacf5236310" providerId="Windows Live" clId="Web-{7155214B-5FEE-4A20-9AA9-4B6537687175}" dt="2023-05-29T16:18:16.446" v="110"/>
        <pc:sldMkLst>
          <pc:docMk/>
          <pc:sldMk cId="495022354" sldId="295"/>
        </pc:sldMkLst>
        <pc:spChg chg="add">
          <ac:chgData name="Kaelyn Peay" userId="969afaacf5236310" providerId="Windows Live" clId="Web-{7155214B-5FEE-4A20-9AA9-4B6537687175}" dt="2023-05-29T16:18:16.446" v="110"/>
          <ac:spMkLst>
            <pc:docMk/>
            <pc:sldMk cId="495022354" sldId="295"/>
            <ac:spMk id="5" creationId="{66442573-D4EA-8B74-291E-AE3FEEFCBBFD}"/>
          </ac:spMkLst>
        </pc:spChg>
      </pc:sldChg>
      <pc:sldChg chg="modNotes">
        <pc:chgData name="Kaelyn Peay" userId="969afaacf5236310" providerId="Windows Live" clId="Web-{7155214B-5FEE-4A20-9AA9-4B6537687175}" dt="2023-05-29T16:12:26.702" v="14"/>
        <pc:sldMkLst>
          <pc:docMk/>
          <pc:sldMk cId="3818075755" sldId="297"/>
        </pc:sldMkLst>
      </pc:sldChg>
      <pc:sldChg chg="addSp">
        <pc:chgData name="Kaelyn Peay" userId="969afaacf5236310" providerId="Windows Live" clId="Web-{7155214B-5FEE-4A20-9AA9-4B6537687175}" dt="2023-05-29T16:18:45.071" v="115"/>
        <pc:sldMkLst>
          <pc:docMk/>
          <pc:sldMk cId="1120183533" sldId="298"/>
        </pc:sldMkLst>
        <pc:spChg chg="add">
          <ac:chgData name="Kaelyn Peay" userId="969afaacf5236310" providerId="Windows Live" clId="Web-{7155214B-5FEE-4A20-9AA9-4B6537687175}" dt="2023-05-29T16:18:45.071" v="115"/>
          <ac:spMkLst>
            <pc:docMk/>
            <pc:sldMk cId="1120183533" sldId="298"/>
            <ac:spMk id="5" creationId="{66FD34E9-73FE-288B-295B-3E732564986F}"/>
          </ac:spMkLst>
        </pc:spChg>
      </pc:sldChg>
      <pc:sldChg chg="addSp delSp modNotes">
        <pc:chgData name="Kaelyn Peay" userId="969afaacf5236310" providerId="Windows Live" clId="Web-{7155214B-5FEE-4A20-9AA9-4B6537687175}" dt="2023-05-29T16:19:17.557" v="124"/>
        <pc:sldMkLst>
          <pc:docMk/>
          <pc:sldMk cId="488370271" sldId="300"/>
        </pc:sldMkLst>
        <pc:spChg chg="add del">
          <ac:chgData name="Kaelyn Peay" userId="969afaacf5236310" providerId="Windows Live" clId="Web-{7155214B-5FEE-4A20-9AA9-4B6537687175}" dt="2023-05-29T16:19:17.557" v="124"/>
          <ac:spMkLst>
            <pc:docMk/>
            <pc:sldMk cId="488370271" sldId="300"/>
            <ac:spMk id="5" creationId="{AE118813-EFBD-20C0-F1CA-C06157A566FC}"/>
          </ac:spMkLst>
        </pc:spChg>
      </pc:sldChg>
      <pc:sldChg chg="modNotes">
        <pc:chgData name="Kaelyn Peay" userId="969afaacf5236310" providerId="Windows Live" clId="Web-{7155214B-5FEE-4A20-9AA9-4B6537687175}" dt="2023-05-29T16:12:07.764" v="7"/>
        <pc:sldMkLst>
          <pc:docMk/>
          <pc:sldMk cId="4233397683" sldId="301"/>
        </pc:sldMkLst>
      </pc:sldChg>
      <pc:sldChg chg="addSp">
        <pc:chgData name="Kaelyn Peay" userId="969afaacf5236310" providerId="Windows Live" clId="Web-{7155214B-5FEE-4A20-9AA9-4B6537687175}" dt="2023-05-29T16:17:47.039" v="106"/>
        <pc:sldMkLst>
          <pc:docMk/>
          <pc:sldMk cId="105972046" sldId="303"/>
        </pc:sldMkLst>
        <pc:spChg chg="add">
          <ac:chgData name="Kaelyn Peay" userId="969afaacf5236310" providerId="Windows Live" clId="Web-{7155214B-5FEE-4A20-9AA9-4B6537687175}" dt="2023-05-29T16:17:47.039" v="106"/>
          <ac:spMkLst>
            <pc:docMk/>
            <pc:sldMk cId="105972046" sldId="303"/>
            <ac:spMk id="5" creationId="{EC2F736D-3F0B-C7DB-5C76-23A9BF6582B2}"/>
          </ac:spMkLst>
        </pc:spChg>
      </pc:sldChg>
      <pc:sldChg chg="addSp">
        <pc:chgData name="Kaelyn Peay" userId="969afaacf5236310" providerId="Windows Live" clId="Web-{7155214B-5FEE-4A20-9AA9-4B6537687175}" dt="2023-05-29T16:18:12.586" v="109"/>
        <pc:sldMkLst>
          <pc:docMk/>
          <pc:sldMk cId="1942614116" sldId="306"/>
        </pc:sldMkLst>
        <pc:spChg chg="add">
          <ac:chgData name="Kaelyn Peay" userId="969afaacf5236310" providerId="Windows Live" clId="Web-{7155214B-5FEE-4A20-9AA9-4B6537687175}" dt="2023-05-29T16:18:12.586" v="109"/>
          <ac:spMkLst>
            <pc:docMk/>
            <pc:sldMk cId="1942614116" sldId="306"/>
            <ac:spMk id="5" creationId="{D7600472-815D-98A6-27E2-2ADAEB507371}"/>
          </ac:spMkLst>
        </pc:spChg>
      </pc:sldChg>
      <pc:sldChg chg="addSp modNotes">
        <pc:chgData name="Kaelyn Peay" userId="969afaacf5236310" providerId="Windows Live" clId="Web-{7155214B-5FEE-4A20-9AA9-4B6537687175}" dt="2023-05-29T16:19:58.511" v="129"/>
        <pc:sldMkLst>
          <pc:docMk/>
          <pc:sldMk cId="2442186903" sldId="312"/>
        </pc:sldMkLst>
        <pc:spChg chg="add">
          <ac:chgData name="Kaelyn Peay" userId="969afaacf5236310" providerId="Windows Live" clId="Web-{7155214B-5FEE-4A20-9AA9-4B6537687175}" dt="2023-05-29T16:19:58.511" v="129"/>
          <ac:spMkLst>
            <pc:docMk/>
            <pc:sldMk cId="2442186903" sldId="312"/>
            <ac:spMk id="5" creationId="{11C3F0ED-77E9-0FAF-B4AF-F552442C0586}"/>
          </ac:spMkLst>
        </pc:spChg>
      </pc:sldChg>
      <pc:sldChg chg="addSp">
        <pc:chgData name="Kaelyn Peay" userId="969afaacf5236310" providerId="Windows Live" clId="Web-{7155214B-5FEE-4A20-9AA9-4B6537687175}" dt="2023-05-29T16:17:55.945" v="107"/>
        <pc:sldMkLst>
          <pc:docMk/>
          <pc:sldMk cId="987655316" sldId="313"/>
        </pc:sldMkLst>
        <pc:spChg chg="add">
          <ac:chgData name="Kaelyn Peay" userId="969afaacf5236310" providerId="Windows Live" clId="Web-{7155214B-5FEE-4A20-9AA9-4B6537687175}" dt="2023-05-29T16:17:55.945" v="107"/>
          <ac:spMkLst>
            <pc:docMk/>
            <pc:sldMk cId="987655316" sldId="313"/>
            <ac:spMk id="5" creationId="{801011E0-B67C-00CF-EA1A-CC235930DB45}"/>
          </ac:spMkLst>
        </pc:spChg>
      </pc:sldChg>
      <pc:sldChg chg="addSp">
        <pc:chgData name="Kaelyn Peay" userId="969afaacf5236310" providerId="Windows Live" clId="Web-{7155214B-5FEE-4A20-9AA9-4B6537687175}" dt="2023-05-29T16:18:28.383" v="112"/>
        <pc:sldMkLst>
          <pc:docMk/>
          <pc:sldMk cId="76773474" sldId="315"/>
        </pc:sldMkLst>
        <pc:spChg chg="add">
          <ac:chgData name="Kaelyn Peay" userId="969afaacf5236310" providerId="Windows Live" clId="Web-{7155214B-5FEE-4A20-9AA9-4B6537687175}" dt="2023-05-29T16:18:28.383" v="112"/>
          <ac:spMkLst>
            <pc:docMk/>
            <pc:sldMk cId="76773474" sldId="315"/>
            <ac:spMk id="5" creationId="{E128D383-454C-40BA-0DD8-87B809844415}"/>
          </ac:spMkLst>
        </pc:spChg>
      </pc:sldChg>
      <pc:sldChg chg="modNotes">
        <pc:chgData name="Kaelyn Peay" userId="969afaacf5236310" providerId="Windows Live" clId="Web-{7155214B-5FEE-4A20-9AA9-4B6537687175}" dt="2023-05-29T16:13:14.625" v="21"/>
        <pc:sldMkLst>
          <pc:docMk/>
          <pc:sldMk cId="1357283837" sldId="316"/>
        </pc:sldMkLst>
      </pc:sldChg>
      <pc:sldChg chg="modNotes">
        <pc:chgData name="Kaelyn Peay" userId="969afaacf5236310" providerId="Windows Live" clId="Web-{7155214B-5FEE-4A20-9AA9-4B6537687175}" dt="2023-05-29T16:13:46.501" v="28"/>
        <pc:sldMkLst>
          <pc:docMk/>
          <pc:sldMk cId="4166505713" sldId="318"/>
        </pc:sldMkLst>
      </pc:sldChg>
      <pc:sldChg chg="modNotes">
        <pc:chgData name="Kaelyn Peay" userId="969afaacf5236310" providerId="Windows Live" clId="Web-{7155214B-5FEE-4A20-9AA9-4B6537687175}" dt="2023-05-29T16:13:59.580" v="34"/>
        <pc:sldMkLst>
          <pc:docMk/>
          <pc:sldMk cId="3794637865" sldId="319"/>
        </pc:sldMkLst>
      </pc:sldChg>
      <pc:sldChg chg="addSp">
        <pc:chgData name="Kaelyn Peay" userId="969afaacf5236310" providerId="Windows Live" clId="Web-{7155214B-5FEE-4A20-9AA9-4B6537687175}" dt="2023-05-29T16:18:06.102" v="108"/>
        <pc:sldMkLst>
          <pc:docMk/>
          <pc:sldMk cId="1996191180" sldId="320"/>
        </pc:sldMkLst>
        <pc:spChg chg="add">
          <ac:chgData name="Kaelyn Peay" userId="969afaacf5236310" providerId="Windows Live" clId="Web-{7155214B-5FEE-4A20-9AA9-4B6537687175}" dt="2023-05-29T16:18:06.102" v="108"/>
          <ac:spMkLst>
            <pc:docMk/>
            <pc:sldMk cId="1996191180" sldId="320"/>
            <ac:spMk id="5" creationId="{41D5204F-9B94-07D7-A0A2-4D43803311CF}"/>
          </ac:spMkLst>
        </pc:spChg>
      </pc:sldChg>
      <pc:sldChg chg="addSp">
        <pc:chgData name="Kaelyn Peay" userId="969afaacf5236310" providerId="Windows Live" clId="Web-{7155214B-5FEE-4A20-9AA9-4B6537687175}" dt="2023-05-29T16:20:13.371" v="131"/>
        <pc:sldMkLst>
          <pc:docMk/>
          <pc:sldMk cId="2214256040" sldId="322"/>
        </pc:sldMkLst>
        <pc:spChg chg="add">
          <ac:chgData name="Kaelyn Peay" userId="969afaacf5236310" providerId="Windows Live" clId="Web-{7155214B-5FEE-4A20-9AA9-4B6537687175}" dt="2023-05-29T16:20:13.371" v="131"/>
          <ac:spMkLst>
            <pc:docMk/>
            <pc:sldMk cId="2214256040" sldId="322"/>
            <ac:spMk id="5" creationId="{C302BCFD-7515-B8C0-45E7-438B83DD2161}"/>
          </ac:spMkLst>
        </pc:spChg>
      </pc:sldChg>
      <pc:sldChg chg="addSp">
        <pc:chgData name="Kaelyn Peay" userId="969afaacf5236310" providerId="Windows Live" clId="Web-{7155214B-5FEE-4A20-9AA9-4B6537687175}" dt="2023-05-29T16:20:03.027" v="130"/>
        <pc:sldMkLst>
          <pc:docMk/>
          <pc:sldMk cId="3876655013" sldId="328"/>
        </pc:sldMkLst>
        <pc:spChg chg="add">
          <ac:chgData name="Kaelyn Peay" userId="969afaacf5236310" providerId="Windows Live" clId="Web-{7155214B-5FEE-4A20-9AA9-4B6537687175}" dt="2023-05-29T16:20:03.027" v="130"/>
          <ac:spMkLst>
            <pc:docMk/>
            <pc:sldMk cId="3876655013" sldId="328"/>
            <ac:spMk id="5" creationId="{B7CCCCDF-AAF7-8B88-BB13-8982F3E34613}"/>
          </ac:spMkLst>
        </pc:spChg>
      </pc:sldChg>
      <pc:sldChg chg="addSp">
        <pc:chgData name="Kaelyn Peay" userId="969afaacf5236310" providerId="Windows Live" clId="Web-{7155214B-5FEE-4A20-9AA9-4B6537687175}" dt="2023-05-29T16:20:22.215" v="132"/>
        <pc:sldMkLst>
          <pc:docMk/>
          <pc:sldMk cId="3867498635" sldId="330"/>
        </pc:sldMkLst>
        <pc:spChg chg="add">
          <ac:chgData name="Kaelyn Peay" userId="969afaacf5236310" providerId="Windows Live" clId="Web-{7155214B-5FEE-4A20-9AA9-4B6537687175}" dt="2023-05-29T16:20:22.215" v="132"/>
          <ac:spMkLst>
            <pc:docMk/>
            <pc:sldMk cId="3867498635" sldId="330"/>
            <ac:spMk id="5" creationId="{A11BAB28-1A89-8912-F113-0BF8E6E0DBC2}"/>
          </ac:spMkLst>
        </pc:spChg>
      </pc:sldChg>
      <pc:sldChg chg="modNotes">
        <pc:chgData name="Kaelyn Peay" userId="969afaacf5236310" providerId="Windows Live" clId="Web-{7155214B-5FEE-4A20-9AA9-4B6537687175}" dt="2023-05-29T16:16:13.021" v="97"/>
        <pc:sldMkLst>
          <pc:docMk/>
          <pc:sldMk cId="1572420208" sldId="331"/>
        </pc:sldMkLst>
      </pc:sldChg>
    </pc:docChg>
  </pc:docChgLst>
  <pc:docChgLst>
    <pc:chgData name="Todd Bolen" userId="a511567d1bf03c50" providerId="LiveId" clId="{7DFA943B-4593-460E-9AFA-77275C71D5F7}"/>
    <pc:docChg chg="custSel modSld">
      <pc:chgData name="Todd Bolen" userId="a511567d1bf03c50" providerId="LiveId" clId="{7DFA943B-4593-460E-9AFA-77275C71D5F7}" dt="2023-06-23T23:06:47.401" v="154" actId="478"/>
      <pc:docMkLst>
        <pc:docMk/>
      </pc:docMkLst>
      <pc:sldChg chg="modNotesTx">
        <pc:chgData name="Todd Bolen" userId="a511567d1bf03c50" providerId="LiveId" clId="{7DFA943B-4593-460E-9AFA-77275C71D5F7}" dt="2023-06-23T23:00:44.449" v="116" actId="6549"/>
        <pc:sldMkLst>
          <pc:docMk/>
          <pc:sldMk cId="0" sldId="262"/>
        </pc:sldMkLst>
      </pc:sldChg>
      <pc:sldChg chg="delSp mod modNotesTx">
        <pc:chgData name="Todd Bolen" userId="a511567d1bf03c50" providerId="LiveId" clId="{7DFA943B-4593-460E-9AFA-77275C71D5F7}" dt="2023-06-23T22:38:43.961" v="64" actId="478"/>
        <pc:sldMkLst>
          <pc:docMk/>
          <pc:sldMk cId="0" sldId="263"/>
        </pc:sldMkLst>
        <pc:spChg chg="del">
          <ac:chgData name="Todd Bolen" userId="a511567d1bf03c50" providerId="LiveId" clId="{7DFA943B-4593-460E-9AFA-77275C71D5F7}" dt="2023-06-23T22:38:43.961" v="64" actId="478"/>
          <ac:spMkLst>
            <pc:docMk/>
            <pc:sldMk cId="0" sldId="263"/>
            <ac:spMk id="3" creationId="{E13087E4-1328-3126-F54F-1153FDF63B0A}"/>
          </ac:spMkLst>
        </pc:spChg>
      </pc:sldChg>
      <pc:sldChg chg="delSp mod">
        <pc:chgData name="Todd Bolen" userId="a511567d1bf03c50" providerId="LiveId" clId="{7DFA943B-4593-460E-9AFA-77275C71D5F7}" dt="2023-06-23T23:04:14.727" v="131" actId="478"/>
        <pc:sldMkLst>
          <pc:docMk/>
          <pc:sldMk cId="0" sldId="273"/>
        </pc:sldMkLst>
        <pc:spChg chg="del">
          <ac:chgData name="Todd Bolen" userId="a511567d1bf03c50" providerId="LiveId" clId="{7DFA943B-4593-460E-9AFA-77275C71D5F7}" dt="2023-06-23T23:04:14.727" v="131" actId="478"/>
          <ac:spMkLst>
            <pc:docMk/>
            <pc:sldMk cId="0" sldId="273"/>
            <ac:spMk id="4" creationId="{C584583E-33B2-6F05-46E0-8A0F3D894E04}"/>
          </ac:spMkLst>
        </pc:spChg>
      </pc:sldChg>
      <pc:sldChg chg="delSp mod">
        <pc:chgData name="Todd Bolen" userId="a511567d1bf03c50" providerId="LiveId" clId="{7DFA943B-4593-460E-9AFA-77275C71D5F7}" dt="2023-06-23T23:03:55.468" v="130" actId="478"/>
        <pc:sldMkLst>
          <pc:docMk/>
          <pc:sldMk cId="3425000164" sldId="292"/>
        </pc:sldMkLst>
        <pc:spChg chg="del">
          <ac:chgData name="Todd Bolen" userId="a511567d1bf03c50" providerId="LiveId" clId="{7DFA943B-4593-460E-9AFA-77275C71D5F7}" dt="2023-06-23T23:03:55.468" v="130" actId="478"/>
          <ac:spMkLst>
            <pc:docMk/>
            <pc:sldMk cId="3425000164" sldId="292"/>
            <ac:spMk id="5" creationId="{61105DF5-6BF4-0D62-9858-E575F651E9CF}"/>
          </ac:spMkLst>
        </pc:spChg>
      </pc:sldChg>
      <pc:sldChg chg="delSp mod">
        <pc:chgData name="Todd Bolen" userId="a511567d1bf03c50" providerId="LiveId" clId="{7DFA943B-4593-460E-9AFA-77275C71D5F7}" dt="2023-06-23T23:03:45.605" v="129" actId="478"/>
        <pc:sldMkLst>
          <pc:docMk/>
          <pc:sldMk cId="1361652994" sldId="294"/>
        </pc:sldMkLst>
        <pc:spChg chg="del">
          <ac:chgData name="Todd Bolen" userId="a511567d1bf03c50" providerId="LiveId" clId="{7DFA943B-4593-460E-9AFA-77275C71D5F7}" dt="2023-06-23T23:03:45.605" v="129" actId="478"/>
          <ac:spMkLst>
            <pc:docMk/>
            <pc:sldMk cId="1361652994" sldId="294"/>
            <ac:spMk id="5" creationId="{FD599B90-2C44-C793-5BB2-2F5461DCAFE0}"/>
          </ac:spMkLst>
        </pc:spChg>
      </pc:sldChg>
      <pc:sldChg chg="delSp mod">
        <pc:chgData name="Todd Bolen" userId="a511567d1bf03c50" providerId="LiveId" clId="{7DFA943B-4593-460E-9AFA-77275C71D5F7}" dt="2023-06-23T23:02:28.957" v="123" actId="478"/>
        <pc:sldMkLst>
          <pc:docMk/>
          <pc:sldMk cId="495022354" sldId="295"/>
        </pc:sldMkLst>
        <pc:spChg chg="del">
          <ac:chgData name="Todd Bolen" userId="a511567d1bf03c50" providerId="LiveId" clId="{7DFA943B-4593-460E-9AFA-77275C71D5F7}" dt="2023-06-23T23:02:28.957" v="123" actId="478"/>
          <ac:spMkLst>
            <pc:docMk/>
            <pc:sldMk cId="495022354" sldId="295"/>
            <ac:spMk id="5" creationId="{66442573-D4EA-8B74-291E-AE3FEEFCBBFD}"/>
          </ac:spMkLst>
        </pc:spChg>
      </pc:sldChg>
      <pc:sldChg chg="modNotesTx">
        <pc:chgData name="Todd Bolen" userId="a511567d1bf03c50" providerId="LiveId" clId="{7DFA943B-4593-460E-9AFA-77275C71D5F7}" dt="2023-06-23T22:38:04.563" v="41" actId="6549"/>
        <pc:sldMkLst>
          <pc:docMk/>
          <pc:sldMk cId="3818075755" sldId="297"/>
        </pc:sldMkLst>
      </pc:sldChg>
      <pc:sldChg chg="delSp mod">
        <pc:chgData name="Todd Bolen" userId="a511567d1bf03c50" providerId="LiveId" clId="{7DFA943B-4593-460E-9AFA-77275C71D5F7}" dt="2023-06-23T23:02:23.681" v="122" actId="478"/>
        <pc:sldMkLst>
          <pc:docMk/>
          <pc:sldMk cId="1120183533" sldId="298"/>
        </pc:sldMkLst>
        <pc:spChg chg="del">
          <ac:chgData name="Todd Bolen" userId="a511567d1bf03c50" providerId="LiveId" clId="{7DFA943B-4593-460E-9AFA-77275C71D5F7}" dt="2023-06-23T23:02:23.681" v="122" actId="478"/>
          <ac:spMkLst>
            <pc:docMk/>
            <pc:sldMk cId="1120183533" sldId="298"/>
            <ac:spMk id="6" creationId="{E3F5581C-D139-7327-A25E-9759B6978351}"/>
          </ac:spMkLst>
        </pc:spChg>
      </pc:sldChg>
      <pc:sldChg chg="modNotesTx">
        <pc:chgData name="Todd Bolen" userId="a511567d1bf03c50" providerId="LiveId" clId="{7DFA943B-4593-460E-9AFA-77275C71D5F7}" dt="2023-06-23T22:34:23.043" v="29" actId="6549"/>
        <pc:sldMkLst>
          <pc:docMk/>
          <pc:sldMk cId="4233397683" sldId="301"/>
        </pc:sldMkLst>
      </pc:sldChg>
      <pc:sldChg chg="delSp mod">
        <pc:chgData name="Todd Bolen" userId="a511567d1bf03c50" providerId="LiveId" clId="{7DFA943B-4593-460E-9AFA-77275C71D5F7}" dt="2023-06-23T23:01:30.276" v="119" actId="478"/>
        <pc:sldMkLst>
          <pc:docMk/>
          <pc:sldMk cId="105972046" sldId="303"/>
        </pc:sldMkLst>
        <pc:spChg chg="del">
          <ac:chgData name="Todd Bolen" userId="a511567d1bf03c50" providerId="LiveId" clId="{7DFA943B-4593-460E-9AFA-77275C71D5F7}" dt="2023-06-23T23:01:30.276" v="119" actId="478"/>
          <ac:spMkLst>
            <pc:docMk/>
            <pc:sldMk cId="105972046" sldId="303"/>
            <ac:spMk id="5" creationId="{EC2F736D-3F0B-C7DB-5C76-23A9BF6582B2}"/>
          </ac:spMkLst>
        </pc:spChg>
      </pc:sldChg>
      <pc:sldChg chg="delSp mod">
        <pc:chgData name="Todd Bolen" userId="a511567d1bf03c50" providerId="LiveId" clId="{7DFA943B-4593-460E-9AFA-77275C71D5F7}" dt="2023-06-23T23:02:03.379" v="120" actId="478"/>
        <pc:sldMkLst>
          <pc:docMk/>
          <pc:sldMk cId="1942614116" sldId="306"/>
        </pc:sldMkLst>
        <pc:spChg chg="del">
          <ac:chgData name="Todd Bolen" userId="a511567d1bf03c50" providerId="LiveId" clId="{7DFA943B-4593-460E-9AFA-77275C71D5F7}" dt="2023-06-23T23:02:03.379" v="120" actId="478"/>
          <ac:spMkLst>
            <pc:docMk/>
            <pc:sldMk cId="1942614116" sldId="306"/>
            <ac:spMk id="5" creationId="{D7600472-815D-98A6-27E2-2ADAEB507371}"/>
          </ac:spMkLst>
        </pc:spChg>
      </pc:sldChg>
      <pc:sldChg chg="modNotesTx">
        <pc:chgData name="Todd Bolen" userId="a511567d1bf03c50" providerId="LiveId" clId="{7DFA943B-4593-460E-9AFA-77275C71D5F7}" dt="2023-06-23T23:00:48.569" v="118" actId="20577"/>
        <pc:sldMkLst>
          <pc:docMk/>
          <pc:sldMk cId="3834999306" sldId="309"/>
        </pc:sldMkLst>
      </pc:sldChg>
      <pc:sldChg chg="delSp mod modNotesTx">
        <pc:chgData name="Todd Bolen" userId="a511567d1bf03c50" providerId="LiveId" clId="{7DFA943B-4593-460E-9AFA-77275C71D5F7}" dt="2023-06-23T23:05:57.393" v="150" actId="313"/>
        <pc:sldMkLst>
          <pc:docMk/>
          <pc:sldMk cId="2442186903" sldId="312"/>
        </pc:sldMkLst>
        <pc:spChg chg="del">
          <ac:chgData name="Todd Bolen" userId="a511567d1bf03c50" providerId="LiveId" clId="{7DFA943B-4593-460E-9AFA-77275C71D5F7}" dt="2023-06-23T23:05:50.473" v="132" actId="478"/>
          <ac:spMkLst>
            <pc:docMk/>
            <pc:sldMk cId="2442186903" sldId="312"/>
            <ac:spMk id="5" creationId="{11C3F0ED-77E9-0FAF-B4AF-F552442C0586}"/>
          </ac:spMkLst>
        </pc:spChg>
      </pc:sldChg>
      <pc:sldChg chg="delSp mod">
        <pc:chgData name="Todd Bolen" userId="a511567d1bf03c50" providerId="LiveId" clId="{7DFA943B-4593-460E-9AFA-77275C71D5F7}" dt="2023-06-23T23:03:20.328" v="124" actId="478"/>
        <pc:sldMkLst>
          <pc:docMk/>
          <pc:sldMk cId="987655316" sldId="313"/>
        </pc:sldMkLst>
        <pc:spChg chg="del">
          <ac:chgData name="Todd Bolen" userId="a511567d1bf03c50" providerId="LiveId" clId="{7DFA943B-4593-460E-9AFA-77275C71D5F7}" dt="2023-06-23T23:03:20.328" v="124" actId="478"/>
          <ac:spMkLst>
            <pc:docMk/>
            <pc:sldMk cId="987655316" sldId="313"/>
            <ac:spMk id="5" creationId="{801011E0-B67C-00CF-EA1A-CC235930DB45}"/>
          </ac:spMkLst>
        </pc:spChg>
      </pc:sldChg>
      <pc:sldChg chg="delSp mod modNotesTx">
        <pc:chgData name="Todd Bolen" userId="a511567d1bf03c50" providerId="LiveId" clId="{7DFA943B-4593-460E-9AFA-77275C71D5F7}" dt="2023-06-23T23:03:39.492" v="128" actId="478"/>
        <pc:sldMkLst>
          <pc:docMk/>
          <pc:sldMk cId="76773474" sldId="315"/>
        </pc:sldMkLst>
        <pc:spChg chg="del">
          <ac:chgData name="Todd Bolen" userId="a511567d1bf03c50" providerId="LiveId" clId="{7DFA943B-4593-460E-9AFA-77275C71D5F7}" dt="2023-06-23T23:03:39.492" v="128" actId="478"/>
          <ac:spMkLst>
            <pc:docMk/>
            <pc:sldMk cId="76773474" sldId="315"/>
            <ac:spMk id="5" creationId="{E128D383-454C-40BA-0DD8-87B809844415}"/>
          </ac:spMkLst>
        </pc:spChg>
      </pc:sldChg>
      <pc:sldChg chg="delSp mod">
        <pc:chgData name="Todd Bolen" userId="a511567d1bf03c50" providerId="LiveId" clId="{7DFA943B-4593-460E-9AFA-77275C71D5F7}" dt="2023-06-23T23:02:15.693" v="121" actId="478"/>
        <pc:sldMkLst>
          <pc:docMk/>
          <pc:sldMk cId="1996191180" sldId="320"/>
        </pc:sldMkLst>
        <pc:spChg chg="del">
          <ac:chgData name="Todd Bolen" userId="a511567d1bf03c50" providerId="LiveId" clId="{7DFA943B-4593-460E-9AFA-77275C71D5F7}" dt="2023-06-23T23:02:15.693" v="121" actId="478"/>
          <ac:spMkLst>
            <pc:docMk/>
            <pc:sldMk cId="1996191180" sldId="320"/>
            <ac:spMk id="5" creationId="{41D5204F-9B94-07D7-A0A2-4D43803311CF}"/>
          </ac:spMkLst>
        </pc:spChg>
      </pc:sldChg>
      <pc:sldChg chg="delSp mod">
        <pc:chgData name="Todd Bolen" userId="a511567d1bf03c50" providerId="LiveId" clId="{7DFA943B-4593-460E-9AFA-77275C71D5F7}" dt="2023-06-23T23:06:40.554" v="153" actId="478"/>
        <pc:sldMkLst>
          <pc:docMk/>
          <pc:sldMk cId="2214256040" sldId="322"/>
        </pc:sldMkLst>
        <pc:spChg chg="del">
          <ac:chgData name="Todd Bolen" userId="a511567d1bf03c50" providerId="LiveId" clId="{7DFA943B-4593-460E-9AFA-77275C71D5F7}" dt="2023-06-23T23:06:40.554" v="153" actId="478"/>
          <ac:spMkLst>
            <pc:docMk/>
            <pc:sldMk cId="2214256040" sldId="322"/>
            <ac:spMk id="5" creationId="{C302BCFD-7515-B8C0-45E7-438B83DD2161}"/>
          </ac:spMkLst>
        </pc:spChg>
      </pc:sldChg>
      <pc:sldChg chg="delSp mod">
        <pc:chgData name="Todd Bolen" userId="a511567d1bf03c50" providerId="LiveId" clId="{7DFA943B-4593-460E-9AFA-77275C71D5F7}" dt="2023-06-23T23:06:28.727" v="152" actId="478"/>
        <pc:sldMkLst>
          <pc:docMk/>
          <pc:sldMk cId="3305908638" sldId="326"/>
        </pc:sldMkLst>
        <pc:spChg chg="del">
          <ac:chgData name="Todd Bolen" userId="a511567d1bf03c50" providerId="LiveId" clId="{7DFA943B-4593-460E-9AFA-77275C71D5F7}" dt="2023-06-23T23:06:28.727" v="152" actId="478"/>
          <ac:spMkLst>
            <pc:docMk/>
            <pc:sldMk cId="3305908638" sldId="326"/>
            <ac:spMk id="5" creationId="{C2081E57-07A2-ED9D-5EBB-5F3852A57E6D}"/>
          </ac:spMkLst>
        </pc:spChg>
      </pc:sldChg>
      <pc:sldChg chg="delSp mod">
        <pc:chgData name="Todd Bolen" userId="a511567d1bf03c50" providerId="LiveId" clId="{7DFA943B-4593-460E-9AFA-77275C71D5F7}" dt="2023-06-23T23:06:17.081" v="151" actId="478"/>
        <pc:sldMkLst>
          <pc:docMk/>
          <pc:sldMk cId="3876655013" sldId="328"/>
        </pc:sldMkLst>
        <pc:spChg chg="del">
          <ac:chgData name="Todd Bolen" userId="a511567d1bf03c50" providerId="LiveId" clId="{7DFA943B-4593-460E-9AFA-77275C71D5F7}" dt="2023-06-23T23:06:17.081" v="151" actId="478"/>
          <ac:spMkLst>
            <pc:docMk/>
            <pc:sldMk cId="3876655013" sldId="328"/>
            <ac:spMk id="5" creationId="{B7CCCCDF-AAF7-8B88-BB13-8982F3E34613}"/>
          </ac:spMkLst>
        </pc:spChg>
      </pc:sldChg>
      <pc:sldChg chg="delSp mod">
        <pc:chgData name="Todd Bolen" userId="a511567d1bf03c50" providerId="LiveId" clId="{7DFA943B-4593-460E-9AFA-77275C71D5F7}" dt="2023-06-23T23:06:47.401" v="154" actId="478"/>
        <pc:sldMkLst>
          <pc:docMk/>
          <pc:sldMk cId="3867498635" sldId="330"/>
        </pc:sldMkLst>
        <pc:spChg chg="del">
          <ac:chgData name="Todd Bolen" userId="a511567d1bf03c50" providerId="LiveId" clId="{7DFA943B-4593-460E-9AFA-77275C71D5F7}" dt="2023-06-23T23:06:47.401" v="154" actId="478"/>
          <ac:spMkLst>
            <pc:docMk/>
            <pc:sldMk cId="3867498635" sldId="330"/>
            <ac:spMk id="5" creationId="{A11BAB28-1A89-8912-F113-0BF8E6E0DBC2}"/>
          </ac:spMkLst>
        </pc:spChg>
      </pc:sldChg>
    </pc:docChg>
  </pc:docChgLst>
  <pc:docChgLst>
    <pc:chgData name="Kaelyn Peay" userId="969afaacf5236310" providerId="Windows Live" clId="Web-{8C590342-2FBD-457E-BBCD-1D5AC0CB8159}"/>
    <pc:docChg chg="modSld sldOrd">
      <pc:chgData name="Kaelyn Peay" userId="969afaacf5236310" providerId="Windows Live" clId="Web-{8C590342-2FBD-457E-BBCD-1D5AC0CB8159}" dt="2023-06-10T18:52:36.575" v="1635"/>
      <pc:docMkLst>
        <pc:docMk/>
      </pc:docMkLst>
      <pc:sldChg chg="modSp modNotes">
        <pc:chgData name="Kaelyn Peay" userId="969afaacf5236310" providerId="Windows Live" clId="Web-{8C590342-2FBD-457E-BBCD-1D5AC0CB8159}" dt="2023-06-10T16:50:24.439" v="278"/>
        <pc:sldMkLst>
          <pc:docMk/>
          <pc:sldMk cId="0" sldId="263"/>
        </pc:sldMkLst>
        <pc:spChg chg="mod">
          <ac:chgData name="Kaelyn Peay" userId="969afaacf5236310" providerId="Windows Live" clId="Web-{8C590342-2FBD-457E-BBCD-1D5AC0CB8159}" dt="2023-06-10T16:50:24.439" v="278"/>
          <ac:spMkLst>
            <pc:docMk/>
            <pc:sldMk cId="0" sldId="263"/>
            <ac:spMk id="3" creationId="{E13087E4-1328-3126-F54F-1153FDF63B0A}"/>
          </ac:spMkLst>
        </pc:spChg>
      </pc:sldChg>
      <pc:sldChg chg="ord">
        <pc:chgData name="Kaelyn Peay" userId="969afaacf5236310" providerId="Windows Live" clId="Web-{8C590342-2FBD-457E-BBCD-1D5AC0CB8159}" dt="2023-06-10T17:46:31.808" v="770"/>
        <pc:sldMkLst>
          <pc:docMk/>
          <pc:sldMk cId="3962450640" sldId="264"/>
        </pc:sldMkLst>
      </pc:sldChg>
      <pc:sldChg chg="ord">
        <pc:chgData name="Kaelyn Peay" userId="969afaacf5236310" providerId="Windows Live" clId="Web-{8C590342-2FBD-457E-BBCD-1D5AC0CB8159}" dt="2023-06-10T17:46:39.735" v="771"/>
        <pc:sldMkLst>
          <pc:docMk/>
          <pc:sldMk cId="944513421" sldId="265"/>
        </pc:sldMkLst>
      </pc:sldChg>
      <pc:sldChg chg="ord">
        <pc:chgData name="Kaelyn Peay" userId="969afaacf5236310" providerId="Windows Live" clId="Web-{8C590342-2FBD-457E-BBCD-1D5AC0CB8159}" dt="2023-06-10T17:46:48.438" v="772"/>
        <pc:sldMkLst>
          <pc:docMk/>
          <pc:sldMk cId="2487112666" sldId="266"/>
        </pc:sldMkLst>
      </pc:sldChg>
      <pc:sldChg chg="ord">
        <pc:chgData name="Kaelyn Peay" userId="969afaacf5236310" providerId="Windows Live" clId="Web-{8C590342-2FBD-457E-BBCD-1D5AC0CB8159}" dt="2023-06-10T17:47:04.939" v="773"/>
        <pc:sldMkLst>
          <pc:docMk/>
          <pc:sldMk cId="3527278645" sldId="267"/>
        </pc:sldMkLst>
      </pc:sldChg>
      <pc:sldChg chg="ord">
        <pc:chgData name="Kaelyn Peay" userId="969afaacf5236310" providerId="Windows Live" clId="Web-{8C590342-2FBD-457E-BBCD-1D5AC0CB8159}" dt="2023-06-10T17:44:28.820" v="765"/>
        <pc:sldMkLst>
          <pc:docMk/>
          <pc:sldMk cId="0" sldId="270"/>
        </pc:sldMkLst>
      </pc:sldChg>
      <pc:sldChg chg="ord">
        <pc:chgData name="Kaelyn Peay" userId="969afaacf5236310" providerId="Windows Live" clId="Web-{8C590342-2FBD-457E-BBCD-1D5AC0CB8159}" dt="2023-06-10T17:44:36.289" v="766"/>
        <pc:sldMkLst>
          <pc:docMk/>
          <pc:sldMk cId="0" sldId="271"/>
        </pc:sldMkLst>
      </pc:sldChg>
      <pc:sldChg chg="modSp ord modNotes">
        <pc:chgData name="Kaelyn Peay" userId="969afaacf5236310" providerId="Windows Live" clId="Web-{8C590342-2FBD-457E-BBCD-1D5AC0CB8159}" dt="2023-06-10T17:45:26.916" v="769"/>
        <pc:sldMkLst>
          <pc:docMk/>
          <pc:sldMk cId="0" sldId="273"/>
        </pc:sldMkLst>
        <pc:spChg chg="mod">
          <ac:chgData name="Kaelyn Peay" userId="969afaacf5236310" providerId="Windows Live" clId="Web-{8C590342-2FBD-457E-BBCD-1D5AC0CB8159}" dt="2023-06-10T17:40:22.673" v="735"/>
          <ac:spMkLst>
            <pc:docMk/>
            <pc:sldMk cId="0" sldId="273"/>
            <ac:spMk id="4" creationId="{C584583E-33B2-6F05-46E0-8A0F3D894E04}"/>
          </ac:spMkLst>
        </pc:spChg>
      </pc:sldChg>
      <pc:sldChg chg="modSp modNotes">
        <pc:chgData name="Kaelyn Peay" userId="969afaacf5236310" providerId="Windows Live" clId="Web-{8C590342-2FBD-457E-BBCD-1D5AC0CB8159}" dt="2023-06-10T18:52:36.575" v="1635"/>
        <pc:sldMkLst>
          <pc:docMk/>
          <pc:sldMk cId="3425000164" sldId="292"/>
        </pc:sldMkLst>
        <pc:spChg chg="mod">
          <ac:chgData name="Kaelyn Peay" userId="969afaacf5236310" providerId="Windows Live" clId="Web-{8C590342-2FBD-457E-BBCD-1D5AC0CB8159}" dt="2023-06-10T18:25:18.626" v="1051" actId="20577"/>
          <ac:spMkLst>
            <pc:docMk/>
            <pc:sldMk cId="3425000164" sldId="292"/>
            <ac:spMk id="5" creationId="{61105DF5-6BF4-0D62-9858-E575F651E9CF}"/>
          </ac:spMkLst>
        </pc:spChg>
      </pc:sldChg>
      <pc:sldChg chg="ord">
        <pc:chgData name="Kaelyn Peay" userId="969afaacf5236310" providerId="Windows Live" clId="Web-{8C590342-2FBD-457E-BBCD-1D5AC0CB8159}" dt="2023-06-10T17:42:49.833" v="761"/>
        <pc:sldMkLst>
          <pc:docMk/>
          <pc:sldMk cId="2550183162" sldId="293"/>
        </pc:sldMkLst>
      </pc:sldChg>
      <pc:sldChg chg="modSp modNotes">
        <pc:chgData name="Kaelyn Peay" userId="969afaacf5236310" providerId="Windows Live" clId="Web-{8C590342-2FBD-457E-BBCD-1D5AC0CB8159}" dt="2023-06-10T17:56:49.939" v="839"/>
        <pc:sldMkLst>
          <pc:docMk/>
          <pc:sldMk cId="1361652994" sldId="294"/>
        </pc:sldMkLst>
        <pc:spChg chg="mod">
          <ac:chgData name="Kaelyn Peay" userId="969afaacf5236310" providerId="Windows Live" clId="Web-{8C590342-2FBD-457E-BBCD-1D5AC0CB8159}" dt="2023-06-10T17:56:20.391" v="838"/>
          <ac:spMkLst>
            <pc:docMk/>
            <pc:sldMk cId="1361652994" sldId="294"/>
            <ac:spMk id="5" creationId="{FD599B90-2C44-C793-5BB2-2F5461DCAFE0}"/>
          </ac:spMkLst>
        </pc:spChg>
      </pc:sldChg>
      <pc:sldChg chg="modSp">
        <pc:chgData name="Kaelyn Peay" userId="969afaacf5236310" providerId="Windows Live" clId="Web-{8C590342-2FBD-457E-BBCD-1D5AC0CB8159}" dt="2023-06-10T17:53:18.745" v="776" actId="20577"/>
        <pc:sldMkLst>
          <pc:docMk/>
          <pc:sldMk cId="495022354" sldId="295"/>
        </pc:sldMkLst>
        <pc:spChg chg="mod">
          <ac:chgData name="Kaelyn Peay" userId="969afaacf5236310" providerId="Windows Live" clId="Web-{8C590342-2FBD-457E-BBCD-1D5AC0CB8159}" dt="2023-06-10T17:53:18.745" v="776" actId="20577"/>
          <ac:spMkLst>
            <pc:docMk/>
            <pc:sldMk cId="495022354" sldId="295"/>
            <ac:spMk id="5" creationId="{66442573-D4EA-8B74-291E-AE3FEEFCBBFD}"/>
          </ac:spMkLst>
        </pc:spChg>
      </pc:sldChg>
      <pc:sldChg chg="addSp delSp ord">
        <pc:chgData name="Kaelyn Peay" userId="969afaacf5236310" providerId="Windows Live" clId="Web-{8C590342-2FBD-457E-BBCD-1D5AC0CB8159}" dt="2023-06-10T17:53:23.683" v="778"/>
        <pc:sldMkLst>
          <pc:docMk/>
          <pc:sldMk cId="1120183533" sldId="298"/>
        </pc:sldMkLst>
        <pc:spChg chg="del">
          <ac:chgData name="Kaelyn Peay" userId="969afaacf5236310" providerId="Windows Live" clId="Web-{8C590342-2FBD-457E-BBCD-1D5AC0CB8159}" dt="2023-06-10T17:53:23.011" v="777"/>
          <ac:spMkLst>
            <pc:docMk/>
            <pc:sldMk cId="1120183533" sldId="298"/>
            <ac:spMk id="5" creationId="{66FD34E9-73FE-288B-295B-3E732564986F}"/>
          </ac:spMkLst>
        </pc:spChg>
        <pc:spChg chg="add">
          <ac:chgData name="Kaelyn Peay" userId="969afaacf5236310" providerId="Windows Live" clId="Web-{8C590342-2FBD-457E-BBCD-1D5AC0CB8159}" dt="2023-06-10T17:53:23.683" v="778"/>
          <ac:spMkLst>
            <pc:docMk/>
            <pc:sldMk cId="1120183533" sldId="298"/>
            <ac:spMk id="6" creationId="{E3F5581C-D139-7327-A25E-9759B6978351}"/>
          </ac:spMkLst>
        </pc:spChg>
      </pc:sldChg>
      <pc:sldChg chg="addSp delSp modSp modNotes">
        <pc:chgData name="Kaelyn Peay" userId="969afaacf5236310" providerId="Windows Live" clId="Web-{8C590342-2FBD-457E-BBCD-1D5AC0CB8159}" dt="2023-06-10T16:44:53.945" v="163"/>
        <pc:sldMkLst>
          <pc:docMk/>
          <pc:sldMk cId="105972046" sldId="303"/>
        </pc:sldMkLst>
        <pc:spChg chg="add del mod">
          <ac:chgData name="Kaelyn Peay" userId="969afaacf5236310" providerId="Windows Live" clId="Web-{8C590342-2FBD-457E-BBCD-1D5AC0CB8159}" dt="2023-06-10T16:44:53.945" v="163"/>
          <ac:spMkLst>
            <pc:docMk/>
            <pc:sldMk cId="105972046" sldId="303"/>
            <ac:spMk id="5" creationId="{EC2F736D-3F0B-C7DB-5C76-23A9BF6582B2}"/>
          </ac:spMkLst>
        </pc:spChg>
      </pc:sldChg>
      <pc:sldChg chg="modSp ord modNotes">
        <pc:chgData name="Kaelyn Peay" userId="969afaacf5236310" providerId="Windows Live" clId="Web-{8C590342-2FBD-457E-BBCD-1D5AC0CB8159}" dt="2023-06-10T17:47:42.924" v="774"/>
        <pc:sldMkLst>
          <pc:docMk/>
          <pc:sldMk cId="1942614116" sldId="306"/>
        </pc:sldMkLst>
        <pc:spChg chg="mod">
          <ac:chgData name="Kaelyn Peay" userId="969afaacf5236310" providerId="Windows Live" clId="Web-{8C590342-2FBD-457E-BBCD-1D5AC0CB8159}" dt="2023-06-10T17:33:11.568" v="659"/>
          <ac:spMkLst>
            <pc:docMk/>
            <pc:sldMk cId="1942614116" sldId="306"/>
            <ac:spMk id="5" creationId="{D7600472-815D-98A6-27E2-2ADAEB507371}"/>
          </ac:spMkLst>
        </pc:spChg>
      </pc:sldChg>
      <pc:sldChg chg="modSp modNotes">
        <pc:chgData name="Kaelyn Peay" userId="969afaacf5236310" providerId="Windows Live" clId="Web-{8C590342-2FBD-457E-BBCD-1D5AC0CB8159}" dt="2023-06-10T18:29:35.132" v="1126"/>
        <pc:sldMkLst>
          <pc:docMk/>
          <pc:sldMk cId="2442186903" sldId="312"/>
        </pc:sldMkLst>
        <pc:spChg chg="mod">
          <ac:chgData name="Kaelyn Peay" userId="969afaacf5236310" providerId="Windows Live" clId="Web-{8C590342-2FBD-457E-BBCD-1D5AC0CB8159}" dt="2023-06-10T18:29:21.601" v="1123" actId="20577"/>
          <ac:spMkLst>
            <pc:docMk/>
            <pc:sldMk cId="2442186903" sldId="312"/>
            <ac:spMk id="5" creationId="{11C3F0ED-77E9-0FAF-B4AF-F552442C0586}"/>
          </ac:spMkLst>
        </pc:spChg>
      </pc:sldChg>
      <pc:sldChg chg="modSp ord modNotes">
        <pc:chgData name="Kaelyn Peay" userId="969afaacf5236310" providerId="Windows Live" clId="Web-{8C590342-2FBD-457E-BBCD-1D5AC0CB8159}" dt="2023-06-10T17:59:22.708" v="889"/>
        <pc:sldMkLst>
          <pc:docMk/>
          <pc:sldMk cId="987655316" sldId="313"/>
        </pc:sldMkLst>
        <pc:spChg chg="mod">
          <ac:chgData name="Kaelyn Peay" userId="969afaacf5236310" providerId="Windows Live" clId="Web-{8C590342-2FBD-457E-BBCD-1D5AC0CB8159}" dt="2023-06-10T16:59:52.472" v="421"/>
          <ac:spMkLst>
            <pc:docMk/>
            <pc:sldMk cId="987655316" sldId="313"/>
            <ac:spMk id="5" creationId="{801011E0-B67C-00CF-EA1A-CC235930DB45}"/>
          </ac:spMkLst>
        </pc:spChg>
      </pc:sldChg>
      <pc:sldChg chg="ord">
        <pc:chgData name="Kaelyn Peay" userId="969afaacf5236310" providerId="Windows Live" clId="Web-{8C590342-2FBD-457E-BBCD-1D5AC0CB8159}" dt="2023-06-10T17:42:05.567" v="737"/>
        <pc:sldMkLst>
          <pc:docMk/>
          <pc:sldMk cId="2159878835" sldId="314"/>
        </pc:sldMkLst>
      </pc:sldChg>
      <pc:sldChg chg="modSp modNotes">
        <pc:chgData name="Kaelyn Peay" userId="969afaacf5236310" providerId="Windows Live" clId="Web-{8C590342-2FBD-457E-BBCD-1D5AC0CB8159}" dt="2023-06-10T17:59:41.443" v="893"/>
        <pc:sldMkLst>
          <pc:docMk/>
          <pc:sldMk cId="76773474" sldId="315"/>
        </pc:sldMkLst>
        <pc:spChg chg="mod">
          <ac:chgData name="Kaelyn Peay" userId="969afaacf5236310" providerId="Windows Live" clId="Web-{8C590342-2FBD-457E-BBCD-1D5AC0CB8159}" dt="2023-06-10T17:59:07.380" v="888"/>
          <ac:spMkLst>
            <pc:docMk/>
            <pc:sldMk cId="76773474" sldId="315"/>
            <ac:spMk id="5" creationId="{E128D383-454C-40BA-0DD8-87B809844415}"/>
          </ac:spMkLst>
        </pc:spChg>
      </pc:sldChg>
      <pc:sldChg chg="ord">
        <pc:chgData name="Kaelyn Peay" userId="969afaacf5236310" providerId="Windows Live" clId="Web-{8C590342-2FBD-457E-BBCD-1D5AC0CB8159}" dt="2023-06-10T17:44:22.508" v="764"/>
        <pc:sldMkLst>
          <pc:docMk/>
          <pc:sldMk cId="1357283837" sldId="316"/>
        </pc:sldMkLst>
      </pc:sldChg>
      <pc:sldChg chg="ord">
        <pc:chgData name="Kaelyn Peay" userId="969afaacf5236310" providerId="Windows Live" clId="Web-{8C590342-2FBD-457E-BBCD-1D5AC0CB8159}" dt="2023-06-10T17:44:12.007" v="763"/>
        <pc:sldMkLst>
          <pc:docMk/>
          <pc:sldMk cId="1475653199" sldId="317"/>
        </pc:sldMkLst>
      </pc:sldChg>
      <pc:sldChg chg="modSp modNotes">
        <pc:chgData name="Kaelyn Peay" userId="969afaacf5236310" providerId="Windows Live" clId="Web-{8C590342-2FBD-457E-BBCD-1D5AC0CB8159}" dt="2023-06-10T17:30:04.907" v="574"/>
        <pc:sldMkLst>
          <pc:docMk/>
          <pc:sldMk cId="1996191180" sldId="320"/>
        </pc:sldMkLst>
        <pc:spChg chg="mod">
          <ac:chgData name="Kaelyn Peay" userId="969afaacf5236310" providerId="Windows Live" clId="Web-{8C590342-2FBD-457E-BBCD-1D5AC0CB8159}" dt="2023-06-10T17:29:54.313" v="569"/>
          <ac:spMkLst>
            <pc:docMk/>
            <pc:sldMk cId="1996191180" sldId="320"/>
            <ac:spMk id="5" creationId="{41D5204F-9B94-07D7-A0A2-4D43803311CF}"/>
          </ac:spMkLst>
        </pc:spChg>
      </pc:sldChg>
      <pc:sldChg chg="modSp modNotes">
        <pc:chgData name="Kaelyn Peay" userId="969afaacf5236310" providerId="Windows Live" clId="Web-{8C590342-2FBD-457E-BBCD-1D5AC0CB8159}" dt="2023-06-10T18:45:37.861" v="1519"/>
        <pc:sldMkLst>
          <pc:docMk/>
          <pc:sldMk cId="2214256040" sldId="322"/>
        </pc:sldMkLst>
        <pc:spChg chg="mod">
          <ac:chgData name="Kaelyn Peay" userId="969afaacf5236310" providerId="Windows Live" clId="Web-{8C590342-2FBD-457E-BBCD-1D5AC0CB8159}" dt="2023-06-10T18:45:37.861" v="1519"/>
          <ac:spMkLst>
            <pc:docMk/>
            <pc:sldMk cId="2214256040" sldId="322"/>
            <ac:spMk id="5" creationId="{C302BCFD-7515-B8C0-45E7-438B83DD2161}"/>
          </ac:spMkLst>
        </pc:spChg>
      </pc:sldChg>
      <pc:sldChg chg="addSp modNotes">
        <pc:chgData name="Kaelyn Peay" userId="969afaacf5236310" providerId="Windows Live" clId="Web-{8C590342-2FBD-457E-BBCD-1D5AC0CB8159}" dt="2023-06-10T18:44:39.609" v="1473"/>
        <pc:sldMkLst>
          <pc:docMk/>
          <pc:sldMk cId="3305908638" sldId="326"/>
        </pc:sldMkLst>
        <pc:spChg chg="add">
          <ac:chgData name="Kaelyn Peay" userId="969afaacf5236310" providerId="Windows Live" clId="Web-{8C590342-2FBD-457E-BBCD-1D5AC0CB8159}" dt="2023-06-10T18:42:14.715" v="1386"/>
          <ac:spMkLst>
            <pc:docMk/>
            <pc:sldMk cId="3305908638" sldId="326"/>
            <ac:spMk id="5" creationId="{C2081E57-07A2-ED9D-5EBB-5F3852A57E6D}"/>
          </ac:spMkLst>
        </pc:spChg>
      </pc:sldChg>
      <pc:sldChg chg="modSp modNotes">
        <pc:chgData name="Kaelyn Peay" userId="969afaacf5236310" providerId="Windows Live" clId="Web-{8C590342-2FBD-457E-BBCD-1D5AC0CB8159}" dt="2023-06-10T18:40:32.618" v="1306"/>
        <pc:sldMkLst>
          <pc:docMk/>
          <pc:sldMk cId="3876655013" sldId="328"/>
        </pc:sldMkLst>
        <pc:spChg chg="mod">
          <ac:chgData name="Kaelyn Peay" userId="969afaacf5236310" providerId="Windows Live" clId="Web-{8C590342-2FBD-457E-BBCD-1D5AC0CB8159}" dt="2023-06-10T18:39:30.711" v="1301"/>
          <ac:spMkLst>
            <pc:docMk/>
            <pc:sldMk cId="3876655013" sldId="328"/>
            <ac:spMk id="5" creationId="{B7CCCCDF-AAF7-8B88-BB13-8982F3E34613}"/>
          </ac:spMkLst>
        </pc:spChg>
      </pc:sldChg>
      <pc:sldChg chg="modSp modNotes">
        <pc:chgData name="Kaelyn Peay" userId="969afaacf5236310" providerId="Windows Live" clId="Web-{8C590342-2FBD-457E-BBCD-1D5AC0CB8159}" dt="2023-06-10T18:50:06.055" v="1630"/>
        <pc:sldMkLst>
          <pc:docMk/>
          <pc:sldMk cId="3867498635" sldId="330"/>
        </pc:sldMkLst>
        <pc:spChg chg="mod">
          <ac:chgData name="Kaelyn Peay" userId="969afaacf5236310" providerId="Windows Live" clId="Web-{8C590342-2FBD-457E-BBCD-1D5AC0CB8159}" dt="2023-06-10T18:49:55.008" v="1625"/>
          <ac:spMkLst>
            <pc:docMk/>
            <pc:sldMk cId="3867498635" sldId="330"/>
            <ac:spMk id="5" creationId="{A11BAB28-1A89-8912-F113-0BF8E6E0DBC2}"/>
          </ac:spMkLst>
        </pc:spChg>
      </pc:sldChg>
    </pc:docChg>
  </pc:docChgLst>
  <pc:docChgLst>
    <pc:chgData name="Kaelyn Peay" userId="969afaacf5236310" providerId="LiveId" clId="{8E0FA155-394B-E640-A2C5-E5D822A25833}"/>
    <pc:docChg chg="custSel modSld sldOrd">
      <pc:chgData name="Kaelyn Peay" userId="969afaacf5236310" providerId="LiveId" clId="{8E0FA155-394B-E640-A2C5-E5D822A25833}" dt="2023-03-18T15:32:43.682" v="187" actId="400"/>
      <pc:docMkLst>
        <pc:docMk/>
      </pc:docMkLst>
      <pc:sldChg chg="addSp modSp mod">
        <pc:chgData name="Kaelyn Peay" userId="969afaacf5236310" providerId="LiveId" clId="{8E0FA155-394B-E640-A2C5-E5D822A25833}" dt="2023-03-18T15:21:56.287" v="24" actId="207"/>
        <pc:sldMkLst>
          <pc:docMk/>
          <pc:sldMk cId="0" sldId="257"/>
        </pc:sldMkLst>
        <pc:spChg chg="add mod">
          <ac:chgData name="Kaelyn Peay" userId="969afaacf5236310" providerId="LiveId" clId="{8E0FA155-394B-E640-A2C5-E5D822A25833}" dt="2023-03-18T15:21:56.287" v="24" actId="207"/>
          <ac:spMkLst>
            <pc:docMk/>
            <pc:sldMk cId="0" sldId="257"/>
            <ac:spMk id="2" creationId="{ACA32E28-3AAD-14FD-7D3F-52A15A7B76D1}"/>
          </ac:spMkLst>
        </pc:spChg>
        <pc:spChg chg="mod">
          <ac:chgData name="Kaelyn Peay" userId="969afaacf5236310" providerId="LiveId" clId="{8E0FA155-394B-E640-A2C5-E5D822A25833}" dt="2023-03-18T15:21:43.594" v="0"/>
          <ac:spMkLst>
            <pc:docMk/>
            <pc:sldMk cId="0" sldId="257"/>
            <ac:spMk id="3" creationId="{49D0B9A6-C2B5-6B55-F10E-8DEB97659E9C}"/>
          </ac:spMkLst>
        </pc:spChg>
      </pc:sldChg>
      <pc:sldChg chg="addSp modSp mod">
        <pc:chgData name="Kaelyn Peay" userId="969afaacf5236310" providerId="LiveId" clId="{8E0FA155-394B-E640-A2C5-E5D822A25833}" dt="2023-03-18T15:23:06.345" v="26"/>
        <pc:sldMkLst>
          <pc:docMk/>
          <pc:sldMk cId="0" sldId="259"/>
        </pc:sldMkLst>
        <pc:spChg chg="add mod">
          <ac:chgData name="Kaelyn Peay" userId="969afaacf5236310" providerId="LiveId" clId="{8E0FA155-394B-E640-A2C5-E5D822A25833}" dt="2023-03-18T15:22:59.994" v="25"/>
          <ac:spMkLst>
            <pc:docMk/>
            <pc:sldMk cId="0" sldId="259"/>
            <ac:spMk id="2" creationId="{361E3538-E919-9C5F-E86A-966D406960CA}"/>
          </ac:spMkLst>
        </pc:spChg>
        <pc:spChg chg="mod">
          <ac:chgData name="Kaelyn Peay" userId="969afaacf5236310" providerId="LiveId" clId="{8E0FA155-394B-E640-A2C5-E5D822A25833}" dt="2023-03-18T15:23:06.345" v="26"/>
          <ac:spMkLst>
            <pc:docMk/>
            <pc:sldMk cId="0" sldId="259"/>
            <ac:spMk id="3" creationId="{7C8A57FB-D344-1FB5-9722-AA6D1410DDC6}"/>
          </ac:spMkLst>
        </pc:spChg>
      </pc:sldChg>
      <pc:sldChg chg="addSp modSp mod">
        <pc:chgData name="Kaelyn Peay" userId="969afaacf5236310" providerId="LiveId" clId="{8E0FA155-394B-E640-A2C5-E5D822A25833}" dt="2023-03-18T15:23:41.930" v="28"/>
        <pc:sldMkLst>
          <pc:docMk/>
          <pc:sldMk cId="0" sldId="260"/>
        </pc:sldMkLst>
        <pc:spChg chg="mod">
          <ac:chgData name="Kaelyn Peay" userId="969afaacf5236310" providerId="LiveId" clId="{8E0FA155-394B-E640-A2C5-E5D822A25833}" dt="2023-03-18T15:23:41.930" v="28"/>
          <ac:spMkLst>
            <pc:docMk/>
            <pc:sldMk cId="0" sldId="260"/>
            <ac:spMk id="2" creationId="{77970866-F4BD-A854-C477-5DC6132ABA2D}"/>
          </ac:spMkLst>
        </pc:spChg>
        <pc:spChg chg="add mod">
          <ac:chgData name="Kaelyn Peay" userId="969afaacf5236310" providerId="LiveId" clId="{8E0FA155-394B-E640-A2C5-E5D822A25833}" dt="2023-03-18T15:23:34.056" v="27"/>
          <ac:spMkLst>
            <pc:docMk/>
            <pc:sldMk cId="0" sldId="260"/>
            <ac:spMk id="3" creationId="{A48C90E3-8B3B-6E03-E852-7ED7BE67C979}"/>
          </ac:spMkLst>
        </pc:spChg>
      </pc:sldChg>
      <pc:sldChg chg="addSp modSp mod">
        <pc:chgData name="Kaelyn Peay" userId="969afaacf5236310" providerId="LiveId" clId="{8E0FA155-394B-E640-A2C5-E5D822A25833}" dt="2023-03-18T15:25:03.005" v="30"/>
        <pc:sldMkLst>
          <pc:docMk/>
          <pc:sldMk cId="0" sldId="261"/>
        </pc:sldMkLst>
        <pc:spChg chg="mod">
          <ac:chgData name="Kaelyn Peay" userId="969afaacf5236310" providerId="LiveId" clId="{8E0FA155-394B-E640-A2C5-E5D822A25833}" dt="2023-03-18T15:24:49.697" v="29"/>
          <ac:spMkLst>
            <pc:docMk/>
            <pc:sldMk cId="0" sldId="261"/>
            <ac:spMk id="2" creationId="{76F492E1-5F77-EB0E-65E4-257E0BFA49C4}"/>
          </ac:spMkLst>
        </pc:spChg>
        <pc:spChg chg="add mod">
          <ac:chgData name="Kaelyn Peay" userId="969afaacf5236310" providerId="LiveId" clId="{8E0FA155-394B-E640-A2C5-E5D822A25833}" dt="2023-03-18T15:25:03.005" v="30"/>
          <ac:spMkLst>
            <pc:docMk/>
            <pc:sldMk cId="0" sldId="261"/>
            <ac:spMk id="3" creationId="{B6CBE4B7-F15E-115D-0C44-234D2A7AF546}"/>
          </ac:spMkLst>
        </pc:spChg>
      </pc:sldChg>
      <pc:sldChg chg="addSp modSp mod ord">
        <pc:chgData name="Kaelyn Peay" userId="969afaacf5236310" providerId="LiveId" clId="{8E0FA155-394B-E640-A2C5-E5D822A25833}" dt="2023-03-18T15:28:07.771" v="184" actId="20577"/>
        <pc:sldMkLst>
          <pc:docMk/>
          <pc:sldMk cId="0" sldId="269"/>
        </pc:sldMkLst>
        <pc:spChg chg="add mod">
          <ac:chgData name="Kaelyn Peay" userId="969afaacf5236310" providerId="LiveId" clId="{8E0FA155-394B-E640-A2C5-E5D822A25833}" dt="2023-03-18T15:28:07.771" v="184" actId="20577"/>
          <ac:spMkLst>
            <pc:docMk/>
            <pc:sldMk cId="0" sldId="269"/>
            <ac:spMk id="3" creationId="{595705C3-714A-628A-92B4-80AA6A92000A}"/>
          </ac:spMkLst>
        </pc:spChg>
      </pc:sldChg>
      <pc:sldChg chg="ord">
        <pc:chgData name="Kaelyn Peay" userId="969afaacf5236310" providerId="LiveId" clId="{8E0FA155-394B-E640-A2C5-E5D822A25833}" dt="2023-03-18T15:30:39.633" v="185" actId="20578"/>
        <pc:sldMkLst>
          <pc:docMk/>
          <pc:sldMk cId="0" sldId="278"/>
        </pc:sldMkLst>
      </pc:sldChg>
      <pc:sldChg chg="modSp mod">
        <pc:chgData name="Kaelyn Peay" userId="969afaacf5236310" providerId="LiveId" clId="{8E0FA155-394B-E640-A2C5-E5D822A25833}" dt="2023-03-18T15:32:43.682" v="187" actId="400"/>
        <pc:sldMkLst>
          <pc:docMk/>
          <pc:sldMk cId="4247604540" sldId="281"/>
        </pc:sldMkLst>
        <pc:spChg chg="mod">
          <ac:chgData name="Kaelyn Peay" userId="969afaacf5236310" providerId="LiveId" clId="{8E0FA155-394B-E640-A2C5-E5D822A25833}" dt="2023-03-18T15:32:43.682" v="187" actId="400"/>
          <ac:spMkLst>
            <pc:docMk/>
            <pc:sldMk cId="4247604540" sldId="281"/>
            <ac:spMk id="2" creationId="{A9F21A6C-7920-1E0B-61F0-7486727C559D}"/>
          </ac:spMkLst>
        </pc:spChg>
      </pc:sldChg>
      <pc:sldChg chg="ord">
        <pc:chgData name="Kaelyn Peay" userId="969afaacf5236310" providerId="LiveId" clId="{8E0FA155-394B-E640-A2C5-E5D822A25833}" dt="2023-03-18T15:30:50.581" v="186" actId="20578"/>
        <pc:sldMkLst>
          <pc:docMk/>
          <pc:sldMk cId="76773474" sldId="315"/>
        </pc:sldMkLst>
      </pc:sldChg>
    </pc:docChg>
  </pc:docChgLst>
  <pc:docChgLst>
    <pc:chgData name="Todd Bolen" userId="a511567d1bf03c50" providerId="LiveId" clId="{1BB3D58D-C6EB-4B66-BFBF-5FF640A096AB}"/>
    <pc:docChg chg="custSel addSld delSld modSld sldOrd delMainMaster modMainMaster">
      <pc:chgData name="Todd Bolen" userId="a511567d1bf03c50" providerId="LiveId" clId="{1BB3D58D-C6EB-4B66-BFBF-5FF640A096AB}" dt="2023-08-14T21:12:14.888" v="79" actId="2696"/>
      <pc:docMkLst>
        <pc:docMk/>
      </pc:docMkLst>
      <pc:sldChg chg="ord">
        <pc:chgData name="Todd Bolen" userId="a511567d1bf03c50" providerId="LiveId" clId="{1BB3D58D-C6EB-4B66-BFBF-5FF640A096AB}" dt="2023-08-14T21:04:14.411" v="20"/>
        <pc:sldMkLst>
          <pc:docMk/>
          <pc:sldMk cId="0" sldId="257"/>
        </pc:sldMkLst>
      </pc:sldChg>
      <pc:sldChg chg="delSp del mod">
        <pc:chgData name="Todd Bolen" userId="a511567d1bf03c50" providerId="LiveId" clId="{1BB3D58D-C6EB-4B66-BFBF-5FF640A096AB}" dt="2023-08-14T21:11:08.517" v="73" actId="2696"/>
        <pc:sldMkLst>
          <pc:docMk/>
          <pc:sldMk cId="4247604540" sldId="281"/>
        </pc:sldMkLst>
        <pc:spChg chg="del">
          <ac:chgData name="Todd Bolen" userId="a511567d1bf03c50" providerId="LiveId" clId="{1BB3D58D-C6EB-4B66-BFBF-5FF640A096AB}" dt="2023-08-13T22:21:04.107" v="0" actId="478"/>
          <ac:spMkLst>
            <pc:docMk/>
            <pc:sldMk cId="4247604540" sldId="281"/>
            <ac:spMk id="2" creationId="{A9F21A6C-7920-1E0B-61F0-7486727C559D}"/>
          </ac:spMkLst>
        </pc:spChg>
      </pc:sldChg>
      <pc:sldChg chg="mod modClrScheme chgLayout">
        <pc:chgData name="Todd Bolen" userId="a511567d1bf03c50" providerId="LiveId" clId="{1BB3D58D-C6EB-4B66-BFBF-5FF640A096AB}" dt="2023-08-14T21:11:42.217" v="75" actId="700"/>
        <pc:sldMkLst>
          <pc:docMk/>
          <pc:sldMk cId="4239090689" sldId="282"/>
        </pc:sldMkLst>
      </pc:sldChg>
      <pc:sldChg chg="mod modClrScheme chgLayout">
        <pc:chgData name="Todd Bolen" userId="a511567d1bf03c50" providerId="LiveId" clId="{1BB3D58D-C6EB-4B66-BFBF-5FF640A096AB}" dt="2023-08-14T21:11:50.575" v="76" actId="700"/>
        <pc:sldMkLst>
          <pc:docMk/>
          <pc:sldMk cId="2463632359" sldId="284"/>
        </pc:sldMkLst>
      </pc:sldChg>
      <pc:sldChg chg="addSp modSp new mod modNotesTx">
        <pc:chgData name="Todd Bolen" userId="a511567d1bf03c50" providerId="LiveId" clId="{1BB3D58D-C6EB-4B66-BFBF-5FF640A096AB}" dt="2023-08-14T21:03:17.069" v="9" actId="14100"/>
        <pc:sldMkLst>
          <pc:docMk/>
          <pc:sldMk cId="1695944874" sldId="333"/>
        </pc:sldMkLst>
        <pc:spChg chg="mod">
          <ac:chgData name="Todd Bolen" userId="a511567d1bf03c50" providerId="LiveId" clId="{1BB3D58D-C6EB-4B66-BFBF-5FF640A096AB}" dt="2023-08-14T21:03:17.069" v="9" actId="14100"/>
          <ac:spMkLst>
            <pc:docMk/>
            <pc:sldMk cId="1695944874" sldId="333"/>
            <ac:spMk id="2" creationId="{39EEE3E5-386D-7278-1B94-38BA7CBA5D7F}"/>
          </ac:spMkLst>
        </pc:spChg>
        <pc:picChg chg="add mod ord">
          <ac:chgData name="Todd Bolen" userId="a511567d1bf03c50" providerId="LiveId" clId="{1BB3D58D-C6EB-4B66-BFBF-5FF640A096AB}" dt="2023-08-14T21:03:04.196" v="3" actId="167"/>
          <ac:picMkLst>
            <pc:docMk/>
            <pc:sldMk cId="1695944874" sldId="333"/>
            <ac:picMk id="4" creationId="{74260C80-6D76-BE56-94D3-432DC0CDF79F}"/>
          </ac:picMkLst>
        </pc:picChg>
      </pc:sldChg>
      <pc:sldChg chg="addSp modSp new mod modNotesTx">
        <pc:chgData name="Todd Bolen" userId="a511567d1bf03c50" providerId="LiveId" clId="{1BB3D58D-C6EB-4B66-BFBF-5FF640A096AB}" dt="2023-08-14T21:03:59.777" v="18"/>
        <pc:sldMkLst>
          <pc:docMk/>
          <pc:sldMk cId="788986896" sldId="334"/>
        </pc:sldMkLst>
        <pc:spChg chg="mod">
          <ac:chgData name="Todd Bolen" userId="a511567d1bf03c50" providerId="LiveId" clId="{1BB3D58D-C6EB-4B66-BFBF-5FF640A096AB}" dt="2023-08-14T21:03:58.526" v="17" actId="20577"/>
          <ac:spMkLst>
            <pc:docMk/>
            <pc:sldMk cId="788986896" sldId="334"/>
            <ac:spMk id="2" creationId="{35EDD133-4886-F795-07AC-5716BFC8AA2B}"/>
          </ac:spMkLst>
        </pc:spChg>
        <pc:picChg chg="add mod ord">
          <ac:chgData name="Todd Bolen" userId="a511567d1bf03c50" providerId="LiveId" clId="{1BB3D58D-C6EB-4B66-BFBF-5FF640A096AB}" dt="2023-08-14T21:03:52.421" v="13" actId="554"/>
          <ac:picMkLst>
            <pc:docMk/>
            <pc:sldMk cId="788986896" sldId="334"/>
            <ac:picMk id="4" creationId="{EB4423AA-9808-71FF-7FB3-12908306FA33}"/>
          </ac:picMkLst>
        </pc:picChg>
      </pc:sldChg>
      <pc:sldChg chg="addSp modSp new mod ord modNotesTx">
        <pc:chgData name="Todd Bolen" userId="a511567d1bf03c50" providerId="LiveId" clId="{1BB3D58D-C6EB-4B66-BFBF-5FF640A096AB}" dt="2023-08-14T21:05:49.006" v="31"/>
        <pc:sldMkLst>
          <pc:docMk/>
          <pc:sldMk cId="3949889279" sldId="335"/>
        </pc:sldMkLst>
        <pc:spChg chg="mod">
          <ac:chgData name="Todd Bolen" userId="a511567d1bf03c50" providerId="LiveId" clId="{1BB3D58D-C6EB-4B66-BFBF-5FF640A096AB}" dt="2023-08-14T21:05:34.432" v="28" actId="20577"/>
          <ac:spMkLst>
            <pc:docMk/>
            <pc:sldMk cId="3949889279" sldId="335"/>
            <ac:spMk id="2" creationId="{29036DBF-BF4C-0556-052E-3C1CE665BC0B}"/>
          </ac:spMkLst>
        </pc:spChg>
        <pc:picChg chg="add mod ord">
          <ac:chgData name="Todd Bolen" userId="a511567d1bf03c50" providerId="LiveId" clId="{1BB3D58D-C6EB-4B66-BFBF-5FF640A096AB}" dt="2023-08-14T21:05:28.694" v="24" actId="554"/>
          <ac:picMkLst>
            <pc:docMk/>
            <pc:sldMk cId="3949889279" sldId="335"/>
            <ac:picMk id="4" creationId="{B74A4D97-EFA2-739E-E840-87A087CE2C6A}"/>
          </ac:picMkLst>
        </pc:picChg>
      </pc:sldChg>
      <pc:sldChg chg="addSp delSp modSp add del mod modNotesTx">
        <pc:chgData name="Todd Bolen" userId="a511567d1bf03c50" providerId="LiveId" clId="{1BB3D58D-C6EB-4B66-BFBF-5FF640A096AB}" dt="2023-08-14T21:11:14.078" v="74" actId="14100"/>
        <pc:sldMkLst>
          <pc:docMk/>
          <pc:sldMk cId="1739497587" sldId="754"/>
        </pc:sldMkLst>
        <pc:spChg chg="mod">
          <ac:chgData name="Todd Bolen" userId="a511567d1bf03c50" providerId="LiveId" clId="{1BB3D58D-C6EB-4B66-BFBF-5FF640A096AB}" dt="2023-08-14T21:11:14.078" v="74" actId="14100"/>
          <ac:spMkLst>
            <pc:docMk/>
            <pc:sldMk cId="1739497587" sldId="754"/>
            <ac:spMk id="6" creationId="{00000000-0000-0000-0000-000000000000}"/>
          </ac:spMkLst>
        </pc:spChg>
        <pc:spChg chg="mod">
          <ac:chgData name="Todd Bolen" userId="a511567d1bf03c50" providerId="LiveId" clId="{1BB3D58D-C6EB-4B66-BFBF-5FF640A096AB}" dt="2023-08-14T21:10:41.591" v="67" actId="14100"/>
          <ac:spMkLst>
            <pc:docMk/>
            <pc:sldMk cId="1739497587" sldId="754"/>
            <ac:spMk id="7" creationId="{00000000-0000-0000-0000-000000000000}"/>
          </ac:spMkLst>
        </pc:spChg>
        <pc:picChg chg="add mod">
          <ac:chgData name="Todd Bolen" userId="a511567d1bf03c50" providerId="LiveId" clId="{1BB3D58D-C6EB-4B66-BFBF-5FF640A096AB}" dt="2023-08-14T21:10:48.110" v="70" actId="167"/>
          <ac:picMkLst>
            <pc:docMk/>
            <pc:sldMk cId="1739497587" sldId="754"/>
            <ac:picMk id="2" creationId="{9DD7BE82-F3B4-9E0E-FB20-86055E9ED382}"/>
          </ac:picMkLst>
        </pc:picChg>
        <pc:picChg chg="del">
          <ac:chgData name="Todd Bolen" userId="a511567d1bf03c50" providerId="LiveId" clId="{1BB3D58D-C6EB-4B66-BFBF-5FF640A096AB}" dt="2023-08-14T21:10:46.785" v="68" actId="478"/>
          <ac:picMkLst>
            <pc:docMk/>
            <pc:sldMk cId="1739497587" sldId="754"/>
            <ac:picMk id="3" creationId="{36559065-832A-D1E7-B71F-E372C0A92A7F}"/>
          </ac:picMkLst>
        </pc:picChg>
      </pc:sldChg>
      <pc:sldMasterChg chg="del delSldLayout">
        <pc:chgData name="Todd Bolen" userId="a511567d1bf03c50" providerId="LiveId" clId="{1BB3D58D-C6EB-4B66-BFBF-5FF640A096AB}" dt="2023-08-14T21:11:50.575" v="76" actId="700"/>
        <pc:sldMasterMkLst>
          <pc:docMk/>
          <pc:sldMasterMk cId="0" sldId="2147483649"/>
        </pc:sldMasterMkLst>
        <pc:sldLayoutChg chg="del">
          <pc:chgData name="Todd Bolen" userId="a511567d1bf03c50" providerId="LiveId" clId="{1BB3D58D-C6EB-4B66-BFBF-5FF640A096AB}" dt="2023-08-14T21:11:50.575" v="76" actId="700"/>
          <pc:sldLayoutMkLst>
            <pc:docMk/>
            <pc:sldMasterMk cId="0" sldId="2147483649"/>
            <pc:sldLayoutMk cId="0" sldId="2147483651"/>
          </pc:sldLayoutMkLst>
        </pc:sldLayoutChg>
        <pc:sldLayoutChg chg="del">
          <pc:chgData name="Todd Bolen" userId="a511567d1bf03c50" providerId="LiveId" clId="{1BB3D58D-C6EB-4B66-BFBF-5FF640A096AB}" dt="2023-08-14T21:11:50.575" v="76" actId="700"/>
          <pc:sldLayoutMkLst>
            <pc:docMk/>
            <pc:sldMasterMk cId="0" sldId="2147483649"/>
            <pc:sldLayoutMk cId="0" sldId="2147483652"/>
          </pc:sldLayoutMkLst>
        </pc:sldLayoutChg>
        <pc:sldLayoutChg chg="del">
          <pc:chgData name="Todd Bolen" userId="a511567d1bf03c50" providerId="LiveId" clId="{1BB3D58D-C6EB-4B66-BFBF-5FF640A096AB}" dt="2023-08-14T21:11:50.575" v="76" actId="700"/>
          <pc:sldLayoutMkLst>
            <pc:docMk/>
            <pc:sldMasterMk cId="0" sldId="2147483649"/>
            <pc:sldLayoutMk cId="0" sldId="2147483653"/>
          </pc:sldLayoutMkLst>
        </pc:sldLayoutChg>
        <pc:sldLayoutChg chg="del">
          <pc:chgData name="Todd Bolen" userId="a511567d1bf03c50" providerId="LiveId" clId="{1BB3D58D-C6EB-4B66-BFBF-5FF640A096AB}" dt="2023-08-14T21:11:50.575" v="76" actId="700"/>
          <pc:sldLayoutMkLst>
            <pc:docMk/>
            <pc:sldMasterMk cId="0" sldId="2147483649"/>
            <pc:sldLayoutMk cId="0" sldId="2147483654"/>
          </pc:sldLayoutMkLst>
        </pc:sldLayoutChg>
        <pc:sldLayoutChg chg="del">
          <pc:chgData name="Todd Bolen" userId="a511567d1bf03c50" providerId="LiveId" clId="{1BB3D58D-C6EB-4B66-BFBF-5FF640A096AB}" dt="2023-08-14T21:11:50.575" v="76" actId="700"/>
          <pc:sldLayoutMkLst>
            <pc:docMk/>
            <pc:sldMasterMk cId="0" sldId="2147483649"/>
            <pc:sldLayoutMk cId="0" sldId="2147483655"/>
          </pc:sldLayoutMkLst>
        </pc:sldLayoutChg>
        <pc:sldLayoutChg chg="del">
          <pc:chgData name="Todd Bolen" userId="a511567d1bf03c50" providerId="LiveId" clId="{1BB3D58D-C6EB-4B66-BFBF-5FF640A096AB}" dt="2023-08-14T21:11:50.575" v="76" actId="700"/>
          <pc:sldLayoutMkLst>
            <pc:docMk/>
            <pc:sldMasterMk cId="0" sldId="2147483649"/>
            <pc:sldLayoutMk cId="0" sldId="2147483656"/>
          </pc:sldLayoutMkLst>
        </pc:sldLayoutChg>
        <pc:sldLayoutChg chg="del">
          <pc:chgData name="Todd Bolen" userId="a511567d1bf03c50" providerId="LiveId" clId="{1BB3D58D-C6EB-4B66-BFBF-5FF640A096AB}" dt="2023-08-14T21:11:50.575" v="76" actId="700"/>
          <pc:sldLayoutMkLst>
            <pc:docMk/>
            <pc:sldMasterMk cId="0" sldId="2147483649"/>
            <pc:sldLayoutMk cId="0" sldId="2147483657"/>
          </pc:sldLayoutMkLst>
        </pc:sldLayoutChg>
        <pc:sldLayoutChg chg="del">
          <pc:chgData name="Todd Bolen" userId="a511567d1bf03c50" providerId="LiveId" clId="{1BB3D58D-C6EB-4B66-BFBF-5FF640A096AB}" dt="2023-08-14T21:11:50.575" v="76" actId="700"/>
          <pc:sldLayoutMkLst>
            <pc:docMk/>
            <pc:sldMasterMk cId="0" sldId="2147483649"/>
            <pc:sldLayoutMk cId="0" sldId="2147483658"/>
          </pc:sldLayoutMkLst>
        </pc:sldLayoutChg>
        <pc:sldLayoutChg chg="del">
          <pc:chgData name="Todd Bolen" userId="a511567d1bf03c50" providerId="LiveId" clId="{1BB3D58D-C6EB-4B66-BFBF-5FF640A096AB}" dt="2023-08-14T21:11:50.575" v="76" actId="700"/>
          <pc:sldLayoutMkLst>
            <pc:docMk/>
            <pc:sldMasterMk cId="0" sldId="2147483649"/>
            <pc:sldLayoutMk cId="0" sldId="2147483659"/>
          </pc:sldLayoutMkLst>
        </pc:sldLayoutChg>
        <pc:sldLayoutChg chg="del">
          <pc:chgData name="Todd Bolen" userId="a511567d1bf03c50" providerId="LiveId" clId="{1BB3D58D-C6EB-4B66-BFBF-5FF640A096AB}" dt="2023-08-14T21:11:50.575" v="76" actId="700"/>
          <pc:sldLayoutMkLst>
            <pc:docMk/>
            <pc:sldMasterMk cId="0" sldId="2147483649"/>
            <pc:sldLayoutMk cId="0" sldId="2147483660"/>
          </pc:sldLayoutMkLst>
        </pc:sldLayoutChg>
        <pc:sldLayoutChg chg="del">
          <pc:chgData name="Todd Bolen" userId="a511567d1bf03c50" providerId="LiveId" clId="{1BB3D58D-C6EB-4B66-BFBF-5FF640A096AB}" dt="2023-08-14T21:11:50.575" v="76" actId="700"/>
          <pc:sldLayoutMkLst>
            <pc:docMk/>
            <pc:sldMasterMk cId="0" sldId="2147483649"/>
            <pc:sldLayoutMk cId="0" sldId="2147483661"/>
          </pc:sldLayoutMkLst>
        </pc:sldLayoutChg>
      </pc:sldMasterChg>
      <pc:sldMasterChg chg="del delSldLayout">
        <pc:chgData name="Todd Bolen" userId="a511567d1bf03c50" providerId="LiveId" clId="{1BB3D58D-C6EB-4B66-BFBF-5FF640A096AB}" dt="2023-08-14T21:11:08.517" v="73" actId="2696"/>
        <pc:sldMasterMkLst>
          <pc:docMk/>
          <pc:sldMasterMk cId="1244735631" sldId="2147483662"/>
        </pc:sldMasterMkLst>
        <pc:sldLayoutChg chg="del">
          <pc:chgData name="Todd Bolen" userId="a511567d1bf03c50" providerId="LiveId" clId="{1BB3D58D-C6EB-4B66-BFBF-5FF640A096AB}" dt="2023-08-14T21:11:08.517" v="73" actId="2696"/>
          <pc:sldLayoutMkLst>
            <pc:docMk/>
            <pc:sldMasterMk cId="1244735631" sldId="2147483662"/>
            <pc:sldLayoutMk cId="1930239583" sldId="2147483663"/>
          </pc:sldLayoutMkLst>
        </pc:sldLayoutChg>
        <pc:sldLayoutChg chg="del">
          <pc:chgData name="Todd Bolen" userId="a511567d1bf03c50" providerId="LiveId" clId="{1BB3D58D-C6EB-4B66-BFBF-5FF640A096AB}" dt="2023-08-14T21:11:08.517" v="73" actId="2696"/>
          <pc:sldLayoutMkLst>
            <pc:docMk/>
            <pc:sldMasterMk cId="1244735631" sldId="2147483662"/>
            <pc:sldLayoutMk cId="3996521882" sldId="2147483664"/>
          </pc:sldLayoutMkLst>
        </pc:sldLayoutChg>
        <pc:sldLayoutChg chg="del">
          <pc:chgData name="Todd Bolen" userId="a511567d1bf03c50" providerId="LiveId" clId="{1BB3D58D-C6EB-4B66-BFBF-5FF640A096AB}" dt="2023-08-14T21:11:08.517" v="73" actId="2696"/>
          <pc:sldLayoutMkLst>
            <pc:docMk/>
            <pc:sldMasterMk cId="1244735631" sldId="2147483662"/>
            <pc:sldLayoutMk cId="3679739538" sldId="2147483665"/>
          </pc:sldLayoutMkLst>
        </pc:sldLayoutChg>
        <pc:sldLayoutChg chg="del">
          <pc:chgData name="Todd Bolen" userId="a511567d1bf03c50" providerId="LiveId" clId="{1BB3D58D-C6EB-4B66-BFBF-5FF640A096AB}" dt="2023-08-14T21:11:08.517" v="73" actId="2696"/>
          <pc:sldLayoutMkLst>
            <pc:docMk/>
            <pc:sldMasterMk cId="1244735631" sldId="2147483662"/>
            <pc:sldLayoutMk cId="2160173520" sldId="2147483666"/>
          </pc:sldLayoutMkLst>
        </pc:sldLayoutChg>
        <pc:sldLayoutChg chg="del">
          <pc:chgData name="Todd Bolen" userId="a511567d1bf03c50" providerId="LiveId" clId="{1BB3D58D-C6EB-4B66-BFBF-5FF640A096AB}" dt="2023-08-14T21:11:08.517" v="73" actId="2696"/>
          <pc:sldLayoutMkLst>
            <pc:docMk/>
            <pc:sldMasterMk cId="1244735631" sldId="2147483662"/>
            <pc:sldLayoutMk cId="3842482494" sldId="2147483667"/>
          </pc:sldLayoutMkLst>
        </pc:sldLayoutChg>
        <pc:sldLayoutChg chg="del">
          <pc:chgData name="Todd Bolen" userId="a511567d1bf03c50" providerId="LiveId" clId="{1BB3D58D-C6EB-4B66-BFBF-5FF640A096AB}" dt="2023-08-14T21:11:08.517" v="73" actId="2696"/>
          <pc:sldLayoutMkLst>
            <pc:docMk/>
            <pc:sldMasterMk cId="1244735631" sldId="2147483662"/>
            <pc:sldLayoutMk cId="293616598" sldId="2147483668"/>
          </pc:sldLayoutMkLst>
        </pc:sldLayoutChg>
        <pc:sldLayoutChg chg="del">
          <pc:chgData name="Todd Bolen" userId="a511567d1bf03c50" providerId="LiveId" clId="{1BB3D58D-C6EB-4B66-BFBF-5FF640A096AB}" dt="2023-08-14T21:11:08.517" v="73" actId="2696"/>
          <pc:sldLayoutMkLst>
            <pc:docMk/>
            <pc:sldMasterMk cId="1244735631" sldId="2147483662"/>
            <pc:sldLayoutMk cId="3603412906" sldId="2147483669"/>
          </pc:sldLayoutMkLst>
        </pc:sldLayoutChg>
        <pc:sldLayoutChg chg="del">
          <pc:chgData name="Todd Bolen" userId="a511567d1bf03c50" providerId="LiveId" clId="{1BB3D58D-C6EB-4B66-BFBF-5FF640A096AB}" dt="2023-08-14T21:11:08.517" v="73" actId="2696"/>
          <pc:sldLayoutMkLst>
            <pc:docMk/>
            <pc:sldMasterMk cId="1244735631" sldId="2147483662"/>
            <pc:sldLayoutMk cId="3714770841" sldId="2147483670"/>
          </pc:sldLayoutMkLst>
        </pc:sldLayoutChg>
        <pc:sldLayoutChg chg="del">
          <pc:chgData name="Todd Bolen" userId="a511567d1bf03c50" providerId="LiveId" clId="{1BB3D58D-C6EB-4B66-BFBF-5FF640A096AB}" dt="2023-08-14T21:11:08.517" v="73" actId="2696"/>
          <pc:sldLayoutMkLst>
            <pc:docMk/>
            <pc:sldMasterMk cId="1244735631" sldId="2147483662"/>
            <pc:sldLayoutMk cId="2831040155" sldId="2147483671"/>
          </pc:sldLayoutMkLst>
        </pc:sldLayoutChg>
        <pc:sldLayoutChg chg="del">
          <pc:chgData name="Todd Bolen" userId="a511567d1bf03c50" providerId="LiveId" clId="{1BB3D58D-C6EB-4B66-BFBF-5FF640A096AB}" dt="2023-08-14T21:11:08.517" v="73" actId="2696"/>
          <pc:sldLayoutMkLst>
            <pc:docMk/>
            <pc:sldMasterMk cId="1244735631" sldId="2147483662"/>
            <pc:sldLayoutMk cId="3322320018" sldId="2147483672"/>
          </pc:sldLayoutMkLst>
        </pc:sldLayoutChg>
        <pc:sldLayoutChg chg="del">
          <pc:chgData name="Todd Bolen" userId="a511567d1bf03c50" providerId="LiveId" clId="{1BB3D58D-C6EB-4B66-BFBF-5FF640A096AB}" dt="2023-08-14T21:11:08.517" v="73" actId="2696"/>
          <pc:sldLayoutMkLst>
            <pc:docMk/>
            <pc:sldMasterMk cId="1244735631" sldId="2147483662"/>
            <pc:sldLayoutMk cId="3870484329" sldId="2147483673"/>
          </pc:sldLayoutMkLst>
        </pc:sldLayoutChg>
      </pc:sldMasterChg>
      <pc:sldMasterChg chg="modSldLayout sldLayoutOrd">
        <pc:chgData name="Todd Bolen" userId="a511567d1bf03c50" providerId="LiveId" clId="{1BB3D58D-C6EB-4B66-BFBF-5FF640A096AB}" dt="2023-08-14T21:12:05.127" v="77" actId="20578"/>
        <pc:sldMasterMkLst>
          <pc:docMk/>
          <pc:sldMasterMk cId="3836564855" sldId="2147483674"/>
        </pc:sldMasterMkLst>
        <pc:sldLayoutChg chg="modSp mod ord">
          <pc:chgData name="Todd Bolen" userId="a511567d1bf03c50" providerId="LiveId" clId="{1BB3D58D-C6EB-4B66-BFBF-5FF640A096AB}" dt="2023-08-14T21:12:05.127" v="77" actId="20578"/>
          <pc:sldLayoutMkLst>
            <pc:docMk/>
            <pc:sldMasterMk cId="3836564855" sldId="2147483674"/>
            <pc:sldLayoutMk cId="3031947164" sldId="2147483678"/>
          </pc:sldLayoutMkLst>
          <pc:spChg chg="mod">
            <ac:chgData name="Todd Bolen" userId="a511567d1bf03c50" providerId="LiveId" clId="{1BB3D58D-C6EB-4B66-BFBF-5FF640A096AB}" dt="2023-08-14T21:12:05.127" v="77" actId="20578"/>
            <ac:spMkLst>
              <pc:docMk/>
              <pc:sldMasterMk cId="3836564855" sldId="2147483674"/>
              <pc:sldLayoutMk cId="3031947164" sldId="2147483678"/>
              <ac:spMk id="2" creationId="{00000000-0000-0000-0000-000000000000}"/>
            </ac:spMkLst>
          </pc:spChg>
          <pc:spChg chg="mod">
            <ac:chgData name="Todd Bolen" userId="a511567d1bf03c50" providerId="LiveId" clId="{1BB3D58D-C6EB-4B66-BFBF-5FF640A096AB}" dt="2023-08-14T21:12:05.127" v="77" actId="20578"/>
            <ac:spMkLst>
              <pc:docMk/>
              <pc:sldMasterMk cId="3836564855" sldId="2147483674"/>
              <pc:sldLayoutMk cId="3031947164" sldId="2147483678"/>
              <ac:spMk id="3" creationId="{00000000-0000-0000-0000-000000000000}"/>
            </ac:spMkLst>
          </pc:spChg>
          <pc:spChg chg="mod">
            <ac:chgData name="Todd Bolen" userId="a511567d1bf03c50" providerId="LiveId" clId="{1BB3D58D-C6EB-4B66-BFBF-5FF640A096AB}" dt="2023-08-14T21:12:05.127" v="77" actId="20578"/>
            <ac:spMkLst>
              <pc:docMk/>
              <pc:sldMasterMk cId="3836564855" sldId="2147483674"/>
              <pc:sldLayoutMk cId="3031947164" sldId="2147483678"/>
              <ac:spMk id="4" creationId="{00000000-0000-0000-0000-000000000000}"/>
            </ac:spMkLst>
          </pc:spChg>
          <pc:spChg chg="mod">
            <ac:chgData name="Todd Bolen" userId="a511567d1bf03c50" providerId="LiveId" clId="{1BB3D58D-C6EB-4B66-BFBF-5FF640A096AB}" dt="2023-08-14T21:12:05.127" v="77" actId="20578"/>
            <ac:spMkLst>
              <pc:docMk/>
              <pc:sldMasterMk cId="3836564855" sldId="2147483674"/>
              <pc:sldLayoutMk cId="3031947164" sldId="2147483678"/>
              <ac:spMk id="5" creationId="{00000000-0000-0000-0000-000000000000}"/>
            </ac:spMkLst>
          </pc:spChg>
          <pc:spChg chg="mod">
            <ac:chgData name="Todd Bolen" userId="a511567d1bf03c50" providerId="LiveId" clId="{1BB3D58D-C6EB-4B66-BFBF-5FF640A096AB}" dt="2023-08-14T21:12:05.127" v="77" actId="20578"/>
            <ac:spMkLst>
              <pc:docMk/>
              <pc:sldMasterMk cId="3836564855" sldId="2147483674"/>
              <pc:sldLayoutMk cId="3031947164" sldId="2147483678"/>
              <ac:spMk id="6" creationId="{00000000-0000-0000-0000-000000000000}"/>
            </ac:spMkLst>
          </pc:spChg>
        </pc:sldLayoutChg>
        <pc:sldLayoutChg chg="mod ord">
          <pc:chgData name="Todd Bolen" userId="a511567d1bf03c50" providerId="LiveId" clId="{1BB3D58D-C6EB-4B66-BFBF-5FF640A096AB}" dt="2023-08-14T21:12:05.127" v="77" actId="20578"/>
          <pc:sldLayoutMkLst>
            <pc:docMk/>
            <pc:sldMasterMk cId="3836564855" sldId="2147483674"/>
            <pc:sldLayoutMk cId="552510448" sldId="2147483679"/>
          </pc:sldLayoutMkLst>
        </pc:sldLayoutChg>
      </pc:sldMasterChg>
      <pc:sldMasterChg chg="del delSldLayout sldLayoutOrd">
        <pc:chgData name="Todd Bolen" userId="a511567d1bf03c50" providerId="LiveId" clId="{1BB3D58D-C6EB-4B66-BFBF-5FF640A096AB}" dt="2023-08-14T21:12:14.888" v="79" actId="2696"/>
        <pc:sldMasterMkLst>
          <pc:docMk/>
          <pc:sldMasterMk cId="3526134682" sldId="2147483676"/>
        </pc:sldMasterMkLst>
        <pc:sldLayoutChg chg="del">
          <pc:chgData name="Todd Bolen" userId="a511567d1bf03c50" providerId="LiveId" clId="{1BB3D58D-C6EB-4B66-BFBF-5FF640A096AB}" dt="2023-08-14T21:12:14.885" v="78" actId="2696"/>
          <pc:sldLayoutMkLst>
            <pc:docMk/>
            <pc:sldMasterMk cId="3526134682" sldId="2147483676"/>
            <pc:sldLayoutMk cId="235724827" sldId="214748367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200" baseline="0">
                <a:latin typeface="Times New Roman" charset="0"/>
                <a:cs typeface="+mn-cs"/>
              </a:defRPr>
            </a:lvl1pPr>
          </a:lstStyle>
          <a:p>
            <a:pPr>
              <a:defRPr/>
            </a:pPr>
            <a:endParaRPr lang="en-US"/>
          </a:p>
        </p:txBody>
      </p:sp>
      <p:sp>
        <p:nvSpPr>
          <p:cNvPr id="79875"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baseline="0">
                <a:latin typeface="Times New Roman" charset="0"/>
                <a:cs typeface="+mn-cs"/>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9877"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9878"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baseline="0">
                <a:latin typeface="Times New Roman" charset="0"/>
                <a:cs typeface="+mn-cs"/>
              </a:defRPr>
            </a:lvl1pPr>
          </a:lstStyle>
          <a:p>
            <a:pPr>
              <a:defRPr/>
            </a:pPr>
            <a:endParaRPr lang="en-US"/>
          </a:p>
        </p:txBody>
      </p:sp>
      <p:sp>
        <p:nvSpPr>
          <p:cNvPr id="79879"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baseline="0">
                <a:latin typeface="Times New Roman" charset="0"/>
                <a:cs typeface="+mn-cs"/>
              </a:defRPr>
            </a:lvl1pPr>
          </a:lstStyle>
          <a:p>
            <a:pPr>
              <a:defRPr/>
            </a:pPr>
            <a:fld id="{2B1A7C8E-4103-4896-8DA5-CDD80EFBF9F5}" type="slidenum">
              <a:rPr lang="en-US" smtClean="0"/>
              <a:pPr>
                <a:defRPr/>
              </a:pPr>
              <a:t>‹#›</a:t>
            </a:fld>
            <a:endParaRPr lang="en-US"/>
          </a:p>
        </p:txBody>
      </p:sp>
    </p:spTree>
    <p:extLst>
      <p:ext uri="{BB962C8B-B14F-4D97-AF65-F5344CB8AC3E}">
        <p14:creationId xmlns:p14="http://schemas.microsoft.com/office/powerpoint/2010/main" val="20914125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baseline="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baseline="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baseline="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baseline="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baseline="0">
        <a:solidFill>
          <a:schemeClr val="tx1"/>
        </a:solidFill>
        <a:latin typeface="Times New Roman"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sz="1200" kern="1200" dirty="0">
                <a:solidFill>
                  <a:schemeClr val="tx1"/>
                </a:solidFill>
                <a:effectLst/>
                <a:latin typeface="Times New Roman" charset="0"/>
                <a:ea typeface="+mn-ea"/>
                <a:cs typeface="+mn-cs"/>
              </a:rPr>
              <a:t>This presentation begins with general views, continues with a tour of the fortifications, summit, palace, secret cistern entrance, and concludes at the Lion Tomb.</a:t>
            </a:r>
          </a:p>
          <a:p>
            <a:pPr eaLnBrk="1" hangingPunct="1">
              <a:defRPr/>
            </a:pPr>
            <a:endParaRPr lang="en-US" sz="1200" kern="1200" dirty="0">
              <a:solidFill>
                <a:schemeClr val="tx1"/>
              </a:solidFill>
              <a:effectLst/>
              <a:latin typeface="Times New Roman" charset="0"/>
              <a:ea typeface="+mn-ea"/>
              <a:cs typeface="+mn-cs"/>
            </a:endParaRPr>
          </a:p>
          <a:p>
            <a:pPr eaLnBrk="1" hangingPunct="1">
              <a:defRPr/>
            </a:pPr>
            <a:r>
              <a:rPr lang="en-US" dirty="0">
                <a:latin typeface="Times New Roman" pitchFamily="18" charset="0"/>
                <a:cs typeface="Times New Roman" pitchFamily="18" charset="0"/>
              </a:rPr>
              <a:t>The </a:t>
            </a:r>
            <a:r>
              <a:rPr lang="en-US" i="1" dirty="0">
                <a:latin typeface="Times New Roman" pitchFamily="18" charset="0"/>
                <a:cs typeface="Times New Roman" pitchFamily="18" charset="0"/>
              </a:rPr>
              <a:t>Pictorial Library of Bible Lands </a:t>
            </a:r>
            <a:r>
              <a:rPr lang="en-US" dirty="0">
                <a:latin typeface="Times New Roman" pitchFamily="18" charset="0"/>
                <a:cs typeface="Times New Roman" pitchFamily="18" charset="0"/>
              </a:rPr>
              <a:t>provides PowerPoint files in addition to individual jpg images. The PowerPoint files are organized in logical sequence and may provide a quicker option for copying slides into other presentations. The PowerPoint files also include annotations</a:t>
            </a:r>
            <a:r>
              <a:rPr lang="en-US" baseline="0" dirty="0">
                <a:latin typeface="Times New Roman" pitchFamily="18" charset="0"/>
                <a:cs typeface="Times New Roman" pitchFamily="18" charset="0"/>
              </a:rPr>
              <a:t> about the sites and images that are not available elsewhere.</a:t>
            </a:r>
            <a:endParaRPr lang="en-US" dirty="0">
              <a:latin typeface="Times New Roman" pitchFamily="18" charset="0"/>
              <a:cs typeface="Times New Roman" pitchFamily="18" charset="0"/>
            </a:endParaRPr>
          </a:p>
          <a:p>
            <a:pPr eaLnBrk="1" hangingPunct="1">
              <a:defRPr/>
            </a:pPr>
            <a:endParaRPr lang="en-US" dirty="0">
              <a:latin typeface="Times New Roman" pitchFamily="18" charset="0"/>
              <a:cs typeface="Times New Roman" pitchFamily="18" charset="0"/>
            </a:endParaRPr>
          </a:p>
          <a:p>
            <a:pPr eaLnBrk="1" hangingPunct="1">
              <a:defRPr/>
            </a:pPr>
            <a:r>
              <a:rPr lang="en-US" dirty="0">
                <a:latin typeface="Times New Roman" pitchFamily="18" charset="0"/>
                <a:cs typeface="Times New Roman" pitchFamily="18" charset="0"/>
              </a:rPr>
              <a:t>The images in the PowerPoints are approximately 1024x768 pixels. Users will particularly benefit from accessing the individual higher-resolution jpg images if (1) they have a projection system higher than 1024x768; (2) they want to zoom in on a particular portion of an image; or (3) they want to crop, edit, adapt, or print an image. </a:t>
            </a:r>
          </a:p>
          <a:p>
            <a:pPr eaLnBrk="1" hangingPunct="1"/>
            <a:endParaRPr lang="en-US" dirty="0">
              <a:solidFill>
                <a:srgbClr val="000000"/>
              </a:solidFill>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FD885B4-A765-4937-BC72-06E521E696E1}" type="slidenum">
              <a:rPr kumimoji="0" lang="en-US" sz="1200" b="0" i="0" u="none" strike="noStrike" kern="1200" cap="none" spc="0" normalizeH="0" baseline="0" noProof="0" smtClean="0">
                <a:ln>
                  <a:noFill/>
                </a:ln>
                <a:solidFill>
                  <a:prstClr val="black"/>
                </a:solidFill>
                <a:effectLst/>
                <a:uLnTx/>
                <a:uFillTx/>
                <a:latin typeface="Times New Roman"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Times New Roman" charset="0"/>
              <a:ea typeface="+mn-ea"/>
              <a:cs typeface="+mn-cs"/>
            </a:endParaRPr>
          </a:p>
        </p:txBody>
      </p:sp>
    </p:spTree>
    <p:extLst>
      <p:ext uri="{BB962C8B-B14F-4D97-AF65-F5344CB8AC3E}">
        <p14:creationId xmlns:p14="http://schemas.microsoft.com/office/powerpoint/2010/main" val="4203409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This map is intended to help users locate the places which appear in the photographs in this presentation. The map therefore does not represent or label every geographic feature, and the sites are a mixture of modern and ancient place names.</a:t>
            </a:r>
          </a:p>
        </p:txBody>
      </p:sp>
      <p:sp>
        <p:nvSpPr>
          <p:cNvPr id="4" name="Slide Number Placeholder 3"/>
          <p:cNvSpPr>
            <a:spLocks noGrp="1"/>
          </p:cNvSpPr>
          <p:nvPr>
            <p:ph type="sldNum" sz="quarter" idx="10"/>
          </p:nvPr>
        </p:nvSpPr>
        <p:spPr/>
        <p:txBody>
          <a:bodyPr/>
          <a:lstStyle/>
          <a:p>
            <a:fld id="{07005601-BA95-C74F-BE6B-25DF91C8849E}" type="slidenum">
              <a:rPr lang="en-US" smtClean="0">
                <a:solidFill>
                  <a:prstClr val="black"/>
                </a:solidFill>
              </a:rPr>
              <a:pPr/>
              <a:t>2</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This map is intended to help users locate the places which appear in the photographs in this presentation. The map therefore does not represent or label every geographic feature, and the sites are a mixture of modern and ancient place names.</a:t>
            </a:r>
          </a:p>
        </p:txBody>
      </p:sp>
      <p:sp>
        <p:nvSpPr>
          <p:cNvPr id="4" name="Slide Number Placeholder 3"/>
          <p:cNvSpPr>
            <a:spLocks noGrp="1"/>
          </p:cNvSpPr>
          <p:nvPr>
            <p:ph type="sldNum" sz="quarter" idx="10"/>
          </p:nvPr>
        </p:nvSpPr>
        <p:spPr/>
        <p:txBody>
          <a:bodyPr/>
          <a:lstStyle/>
          <a:p>
            <a:fld id="{07005601-BA95-C74F-BE6B-25DF91C8849E}"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r>
              <a:rPr lang="en-US" b="1" dirty="0">
                <a:latin typeface="Times New Roman"/>
                <a:cs typeface="Times New Roman"/>
              </a:rPr>
              <a:t>Historical Background</a:t>
            </a:r>
            <a:endParaRPr lang="en-US" dirty="0">
              <a:latin typeface="Times New Roman"/>
              <a:cs typeface="Times New Roman"/>
            </a:endParaRPr>
          </a:p>
          <a:p>
            <a:pPr marL="228600" indent="-228600">
              <a:buAutoNum type="arabicPeriod"/>
            </a:pPr>
            <a:r>
              <a:rPr lang="en-US" dirty="0">
                <a:latin typeface="Times New Roman"/>
                <a:cs typeface="Times New Roman"/>
              </a:rPr>
              <a:t>The remains at Mycenae date back to Neolithic times. Although very little remains on the site today, save the citadel wall and various graves, several shaft graves from the Late Helladic I period (ca. 1550 BC) show growth in the city during that time.</a:t>
            </a:r>
          </a:p>
          <a:p>
            <a:pPr marL="228600" indent="-228600">
              <a:buAutoNum type="arabicPeriod"/>
            </a:pPr>
            <a:r>
              <a:rPr lang="en-US" dirty="0">
                <a:latin typeface="Times New Roman"/>
                <a:cs typeface="Times New Roman"/>
              </a:rPr>
              <a:t>According to Greek mythology, Perseus was the founder of the city and the Mycenaean kingdom. It was during this time that the city of Mycenae saw its days of glory (ca. 1650-1100 BC; Middle Helladic and following).</a:t>
            </a:r>
          </a:p>
          <a:p>
            <a:pPr marL="228600" indent="-228600">
              <a:buAutoNum type="arabicPeriod"/>
            </a:pPr>
            <a:r>
              <a:rPr lang="en-US" dirty="0">
                <a:latin typeface="Times New Roman"/>
                <a:cs typeface="Times New Roman"/>
              </a:rPr>
              <a:t>Mycenae controlled roads leading north to Corinth and the Isthmus. It became the center of Helladic culture, described by Homer as “rich in gold,” “well-built,” and “broad-streeted.” The city declined in greatness after the Dorian tribes defeated the Mycenaean kingdom, and Mycenae was destroyed by fire in the 12th century BC. It was abandoned for several centuries, and then a new township on the site was destroyed by Argos in 468 BC. Only a small Hellenistic town occupied Mycenae after that point, and the site was finally abandoned in the 3rd century AD.</a:t>
            </a:r>
          </a:p>
          <a:p>
            <a:endParaRPr lang="en-US" dirty="0">
              <a:latin typeface="Times New Roman"/>
              <a:cs typeface="Times New Roman"/>
            </a:endParaRPr>
          </a:p>
          <a:p>
            <a:r>
              <a:rPr lang="en-US" dirty="0">
                <a:latin typeface="Times New Roman"/>
                <a:cs typeface="Times New Roman"/>
              </a:rPr>
              <a:t>tb011123608</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2078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bjb011123025</a:t>
            </a:r>
          </a:p>
        </p:txBody>
      </p:sp>
      <p:sp>
        <p:nvSpPr>
          <p:cNvPr id="4" name="Slide Number Placeholder 3"/>
          <p:cNvSpPr>
            <a:spLocks noGrp="1"/>
          </p:cNvSpPr>
          <p:nvPr>
            <p:ph type="sldNum" sz="quarter" idx="5"/>
          </p:nvPr>
        </p:nvSpPr>
        <p:spPr/>
        <p:txBody>
          <a:bodyPr/>
          <a:lstStyle/>
          <a:p>
            <a:pPr>
              <a:defRPr/>
            </a:pPr>
            <a:fld id="{2B1A7C8E-4103-4896-8DA5-CDD80EFBF9F5}" type="slidenum">
              <a:rPr lang="en-US" smtClean="0"/>
              <a:pPr>
                <a:defRPr/>
              </a:pPr>
              <a:t>5</a:t>
            </a:fld>
            <a:endParaRPr lang="en-US"/>
          </a:p>
        </p:txBody>
      </p:sp>
    </p:spTree>
    <p:extLst>
      <p:ext uri="{BB962C8B-B14F-4D97-AF65-F5344CB8AC3E}">
        <p14:creationId xmlns:p14="http://schemas.microsoft.com/office/powerpoint/2010/main" val="3394141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miter lim="800000"/>
            <a:headEnd/>
            <a:tailEnd/>
          </a:ln>
        </p:spPr>
        <p:txBody>
          <a:bodyPr/>
          <a:lstStyle/>
          <a:p>
            <a:fld id="{2750B297-D4C5-4F9D-8C65-DF5E1FFC15B6}" type="slidenum">
              <a:rPr lang="en-US" smtClean="0">
                <a:latin typeface="Times New Roman" pitchFamily="18" charset="0"/>
                <a:cs typeface="Arial" charset="0"/>
              </a:rPr>
              <a:pPr/>
              <a:t>6</a:t>
            </a:fld>
            <a:endParaRPr lang="en-US">
              <a:latin typeface="Times New Roman" pitchFamily="18" charset="0"/>
              <a:cs typeface="Arial" charset="0"/>
            </a:endParaRPr>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p:spPr>
        <p:txBody>
          <a:bodyPr/>
          <a:lstStyle/>
          <a:p>
            <a:pPr marL="228600" indent="-228600" eaLnBrk="1" hangingPunct="1"/>
            <a:r>
              <a:rPr lang="en-US" dirty="0">
                <a:latin typeface="Times New Roman"/>
                <a:cs typeface="Times New Roman"/>
              </a:rPr>
              <a:t>df051003502</a:t>
            </a:r>
            <a:endParaRPr lang="en-US" b="1" dirty="0">
              <a:latin typeface="Times New Roman" pitchFamily="18" charset="0"/>
              <a:cs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tb011123647</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2654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Excavations</a:t>
            </a:r>
            <a:endParaRPr lang="en-US" dirty="0"/>
          </a:p>
          <a:p>
            <a:r>
              <a:rPr lang="en-US" dirty="0">
                <a:latin typeface="Times New Roman"/>
                <a:cs typeface="Times New Roman"/>
              </a:rPr>
              <a:t>Heinrich Schliemann began excavations on the tholos (beehive-shaped) tombs of Mycenae in 1874–1876 and was succeeded by Panagiotis Stamatakis. Christos </a:t>
            </a:r>
            <a:r>
              <a:rPr lang="en-US" dirty="0" err="1">
                <a:latin typeface="Times New Roman"/>
                <a:cs typeface="Times New Roman"/>
              </a:rPr>
              <a:t>Tsountas</a:t>
            </a:r>
            <a:r>
              <a:rPr lang="en-US" dirty="0">
                <a:latin typeface="Times New Roman"/>
                <a:cs typeface="Times New Roman"/>
              </a:rPr>
              <a:t> led the Greek Archaeological Society in digs from 1886–1902, and the British School at Athens excavated under Alan Wace in 1920–1923, 1939, and 1950–55. The Greek government has been involved in restorations at the site, while the Greek Archaeological Society keeps a watchful eye on all modern excavations (done by the British) at Mycenae. One of the most popular finds on the site was the so-called mask of Agamemnon (which Schliemann found but wrongly identified), now on display in the Athens Archaeological Museum. </a:t>
            </a:r>
          </a:p>
          <a:p>
            <a:endParaRPr lang="en-US" dirty="0">
              <a:latin typeface="Times New Roman"/>
              <a:cs typeface="Times New Roman"/>
            </a:endParaRPr>
          </a:p>
          <a:p>
            <a:r>
              <a:rPr lang="en-US" dirty="0">
                <a:latin typeface="Times New Roman"/>
                <a:cs typeface="Times New Roman"/>
              </a:rPr>
              <a:t>tb011123651</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68708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miter lim="800000"/>
            <a:headEnd/>
            <a:tailEnd/>
          </a:ln>
        </p:spPr>
        <p:txBody>
          <a:bodyPr/>
          <a:lstStyle/>
          <a:p>
            <a:fld id="{5CFA1239-5D70-4A64-93E3-66546B3235EC}" type="slidenum">
              <a:rPr lang="en-US" smtClean="0">
                <a:latin typeface="Times New Roman" pitchFamily="18" charset="0"/>
                <a:cs typeface="Arial" charset="0"/>
              </a:rPr>
              <a:pPr/>
              <a:t>9</a:t>
            </a:fld>
            <a:endParaRPr lang="en-US">
              <a:latin typeface="Times New Roman" pitchFamily="18" charset="0"/>
              <a:cs typeface="Arial" charset="0"/>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p:spPr>
        <p:txBody>
          <a:bodyPr/>
          <a:lstStyle/>
          <a:p>
            <a:pPr eaLnBrk="1" hangingPunct="1"/>
            <a:r>
              <a:rPr lang="en-US" dirty="0">
                <a:latin typeface="Times New Roman"/>
                <a:cs typeface="Times New Roman"/>
              </a:rPr>
              <a:t>tb050903186</a:t>
            </a:r>
            <a:endParaRPr lang="en-US" b="1" dirty="0">
              <a:latin typeface="Times New Roman" pitchFamily="18" charset="0"/>
              <a:cs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miter lim="800000"/>
            <a:headEnd/>
            <a:tailEnd/>
          </a:ln>
        </p:spPr>
        <p:txBody>
          <a:bodyPr/>
          <a:lstStyle/>
          <a:p>
            <a:fld id="{B209D380-7630-4708-B1C4-0B5AF3A8082A}" type="slidenum">
              <a:rPr lang="en-US" smtClean="0">
                <a:latin typeface="Times New Roman" pitchFamily="18" charset="0"/>
                <a:cs typeface="Arial" charset="0"/>
              </a:rPr>
              <a:pPr/>
              <a:t>10</a:t>
            </a:fld>
            <a:endParaRPr lang="en-US">
              <a:latin typeface="Times New Roman" pitchFamily="18" charset="0"/>
              <a:cs typeface="Arial" charset="0"/>
            </a:endParaRPr>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p:spPr>
        <p:txBody>
          <a:bodyPr/>
          <a:lstStyle/>
          <a:p>
            <a:pPr eaLnBrk="1" hangingPunct="1"/>
            <a:r>
              <a:rPr lang="en-US" dirty="0">
                <a:latin typeface="Times New Roman"/>
                <a:cs typeface="Times New Roman"/>
              </a:rPr>
              <a:t>The only approach to Mycenae's citadel was from the west, due to its placement by steep valleys. The houses shown here sat near the route leading up to the fortress.</a:t>
            </a:r>
          </a:p>
          <a:p>
            <a:endParaRPr lang="en-US" dirty="0">
              <a:latin typeface="Times New Roman"/>
              <a:cs typeface="Times New Roman"/>
            </a:endParaRPr>
          </a:p>
          <a:p>
            <a:r>
              <a:rPr lang="en-US" dirty="0">
                <a:latin typeface="Times New Roman"/>
                <a:cs typeface="Times New Roman"/>
              </a:rPr>
              <a:t>tb050903200</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walls at Mycenae were built from the 15th to the 13th century BC. Early Greeks called them “Cyclopean” walls, because their enormous stones were thought to have been manageable only by Cyclopes.</a:t>
            </a:r>
          </a:p>
          <a:p>
            <a:endParaRPr lang="en-US" dirty="0">
              <a:latin typeface="Times New Roman"/>
              <a:cs typeface="Times New Roman"/>
            </a:endParaRPr>
          </a:p>
          <a:p>
            <a:r>
              <a:rPr lang="en-US" dirty="0">
                <a:latin typeface="Times New Roman"/>
                <a:cs typeface="Times New Roman"/>
              </a:rPr>
              <a:t>tb011123654</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06926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tb011123728</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4337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latin typeface="Times New Roman" pitchFamily="18" charset="0"/>
              </a:rPr>
              <a:t>Two lions or lionesses are carved above the lintel of this 13th century BC gate. Although their heads, made of a different type of stone, are no longer present, their bodies can still be seen holding up a pillar between them. A tower once sat just right of this very early monumental sculpture.</a:t>
            </a:r>
          </a:p>
          <a:p>
            <a:pPr eaLnBrk="1" hangingPunct="1"/>
            <a:endParaRPr lang="en-US" dirty="0">
              <a:latin typeface="Times New Roman" pitchFamily="18" charset="0"/>
            </a:endParaRPr>
          </a:p>
          <a:p>
            <a:r>
              <a:rPr lang="en-US" dirty="0"/>
              <a:t>tb011123669</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20131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miter lim="800000"/>
            <a:headEnd/>
            <a:tailEnd/>
          </a:ln>
        </p:spPr>
        <p:txBody>
          <a:bodyPr/>
          <a:lstStyle/>
          <a:p>
            <a:fld id="{42B1676E-F4E6-4CBE-996D-B988F5ACA13A}" type="slidenum">
              <a:rPr lang="en-US" smtClean="0">
                <a:latin typeface="Times New Roman" pitchFamily="18" charset="0"/>
                <a:cs typeface="Arial" charset="0"/>
              </a:rPr>
              <a:pPr/>
              <a:t>14</a:t>
            </a:fld>
            <a:endParaRPr lang="en-US">
              <a:latin typeface="Times New Roman" pitchFamily="18" charset="0"/>
              <a:cs typeface="Arial" charset="0"/>
            </a:endParaRPr>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p:spPr>
        <p:txBody>
          <a:bodyPr/>
          <a:lstStyle/>
          <a:p>
            <a:pPr eaLnBrk="1" hangingPunct="1"/>
            <a:r>
              <a:rPr lang="en-US" dirty="0">
                <a:latin typeface="Times New Roman" pitchFamily="18" charset="0"/>
              </a:rPr>
              <a:t>df051003501</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0" dirty="0">
                <a:solidFill>
                  <a:srgbClr val="374151"/>
                </a:solidFill>
                <a:effectLst/>
                <a:latin typeface="Söhne"/>
              </a:rPr>
              <a:t>The imposing stone architecture of this gate, with its two lions sculpted in high relief, symbolizes power and protection.</a:t>
            </a:r>
          </a:p>
          <a:p>
            <a:endParaRPr lang="en-US" dirty="0"/>
          </a:p>
          <a:p>
            <a:r>
              <a:rPr lang="en-US" dirty="0"/>
              <a:t>tb011123659</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89806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tb011123664</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34999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tb011123666</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74308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tb011123720</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36442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a:cs typeface="Times New Roman"/>
              </a:rPr>
              <a:t>Grave Circles A and B date to the early period of Mycenae (circa 1600 BC) and include a total of 20 shaft graves. Nine of these are tholos (beehive-shaped) tombs. The wealth of the inhabitants is shown by the tremendous amount of luxury items discovered in these tombs, including gold masks, cups, swords, and jewelry. The finds reveal the extensive commercial network that Mycenae participated in at the time.</a:t>
            </a:r>
          </a:p>
          <a:p>
            <a:endParaRPr lang="en-US" dirty="0">
              <a:latin typeface="Times New Roman"/>
              <a:cs typeface="Times New Roman"/>
            </a:endParaRPr>
          </a:p>
          <a:p>
            <a:r>
              <a:rPr lang="en-US" dirty="0">
                <a:latin typeface="Times New Roman"/>
                <a:cs typeface="Times New Roman"/>
              </a:rPr>
              <a:t>tb011123715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02845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tb011123716</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9545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tb011123717</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35096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tb011123687</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12084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ln>
            <a:miter lim="800000"/>
            <a:headEnd/>
            <a:tailEnd/>
          </a:ln>
        </p:spPr>
        <p:txBody>
          <a:bodyPr/>
          <a:lstStyle/>
          <a:p>
            <a:fld id="{6F60C48C-6435-47DB-8D1D-8AFBAEB837EE}" type="slidenum">
              <a:rPr lang="en-US" smtClean="0">
                <a:latin typeface="Times New Roman" pitchFamily="18" charset="0"/>
                <a:cs typeface="Arial" charset="0"/>
              </a:rPr>
              <a:pPr/>
              <a:t>23</a:t>
            </a:fld>
            <a:endParaRPr lang="en-US">
              <a:latin typeface="Times New Roman" pitchFamily="18" charset="0"/>
              <a:cs typeface="Arial" charset="0"/>
            </a:endParaRPr>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p:spPr>
        <p:txBody>
          <a:bodyPr/>
          <a:lstStyle/>
          <a:p>
            <a:pPr eaLnBrk="1" hangingPunct="1"/>
            <a:r>
              <a:rPr lang="en-US" dirty="0">
                <a:latin typeface="Times New Roman" pitchFamily="18" charset="0"/>
              </a:rPr>
              <a:t>The Mycenae palace sat at the top of the citadel. Although little remains today, it was large and ostentatious at one time.</a:t>
            </a:r>
          </a:p>
          <a:p>
            <a:pPr eaLnBrk="1" hangingPunct="1"/>
            <a:endParaRPr lang="en-US" dirty="0">
              <a:latin typeface="Times New Roman" pitchFamily="18" charset="0"/>
            </a:endParaRPr>
          </a:p>
          <a:p>
            <a:pPr eaLnBrk="1" hangingPunct="1"/>
            <a:r>
              <a:rPr lang="en-US" dirty="0">
                <a:latin typeface="Times New Roman" pitchFamily="18" charset="0"/>
              </a:rPr>
              <a:t>tb050903202</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megaron had a porch, vestibule, throne room, and two wooden columns. Battle scenes were painted all around the room and the sacred hearth was situated in the middle.</a:t>
            </a:r>
          </a:p>
          <a:p>
            <a:endParaRPr lang="en-US" dirty="0">
              <a:latin typeface="Times New Roman"/>
              <a:cs typeface="Times New Roman"/>
            </a:endParaRPr>
          </a:p>
          <a:p>
            <a:r>
              <a:rPr lang="en-US" dirty="0">
                <a:latin typeface="Times New Roman"/>
                <a:cs typeface="Times New Roman"/>
              </a:rPr>
              <a:t>tb011123689</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5987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miter lim="800000"/>
            <a:headEnd/>
            <a:tailEnd/>
          </a:ln>
        </p:spPr>
        <p:txBody>
          <a:bodyPr/>
          <a:lstStyle/>
          <a:p>
            <a:fld id="{799E782F-1D4A-48D0-B9FA-5F3BFA22CFF1}" type="slidenum">
              <a:rPr lang="en-US" smtClean="0">
                <a:latin typeface="Times New Roman" pitchFamily="18" charset="0"/>
                <a:cs typeface="Arial" charset="0"/>
              </a:rPr>
              <a:pPr/>
              <a:t>25</a:t>
            </a:fld>
            <a:endParaRPr lang="en-US">
              <a:latin typeface="Times New Roman" pitchFamily="18" charset="0"/>
              <a:cs typeface="Arial" charset="0"/>
            </a:endParaRPr>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p:spPr>
        <p:txBody>
          <a:bodyPr/>
          <a:lstStyle/>
          <a:p>
            <a:pPr eaLnBrk="1" hangingPunct="1"/>
            <a:r>
              <a:rPr lang="en-US" dirty="0">
                <a:latin typeface="Times New Roman"/>
                <a:cs typeface="Times New Roman"/>
              </a:rPr>
              <a:t>tb050903196</a:t>
            </a:r>
            <a:endParaRPr lang="en-US" dirty="0">
              <a:latin typeface="Times New Roman" pitchFamily="18" charset="0"/>
              <a:cs typeface="Times New Roman"/>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a:ln>
            <a:miter lim="800000"/>
            <a:headEnd/>
            <a:tailEnd/>
          </a:ln>
        </p:spPr>
        <p:txBody>
          <a:bodyPr/>
          <a:lstStyle/>
          <a:p>
            <a:fld id="{F5911273-DD5A-461E-A47B-66EC2D89F9D7}" type="slidenum">
              <a:rPr lang="en-US" smtClean="0">
                <a:latin typeface="Times New Roman" pitchFamily="18" charset="0"/>
                <a:cs typeface="Arial" charset="0"/>
              </a:rPr>
              <a:pPr/>
              <a:t>26</a:t>
            </a:fld>
            <a:endParaRPr lang="en-US">
              <a:latin typeface="Times New Roman" pitchFamily="18" charset="0"/>
              <a:cs typeface="Arial" charset="0"/>
            </a:endParaRPr>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p:spPr>
        <p:txBody>
          <a:bodyPr/>
          <a:lstStyle/>
          <a:p>
            <a:pPr eaLnBrk="1" hangingPunct="1"/>
            <a:r>
              <a:rPr lang="en-US">
                <a:latin typeface="Times New Roman" pitchFamily="18" charset="0"/>
              </a:rPr>
              <a:t>tb050903199</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a:cs typeface="Times New Roman"/>
              </a:rPr>
              <a:t>This structure has been identified as part of the palace complex. It is situated on a terrace to the east of the main building of the palace.</a:t>
            </a:r>
          </a:p>
          <a:p>
            <a:endParaRPr lang="en-US" dirty="0">
              <a:latin typeface="Times New Roman"/>
              <a:cs typeface="Times New Roman"/>
            </a:endParaRPr>
          </a:p>
          <a:p>
            <a:r>
              <a:rPr lang="en-US" dirty="0">
                <a:latin typeface="Times New Roman"/>
                <a:cs typeface="Times New Roman"/>
              </a:rPr>
              <a:t>tb011123707</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80606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a:cs typeface="Times New Roman"/>
              </a:rPr>
              <a:t>A temple was built on the citadel at a later period, around the end of the 7th century. In the 3rd century, a Hellenistic temple was built on this temple's foundation. Reliefs and a female statue head were uncovered from the remains of the earlier temple.</a:t>
            </a:r>
          </a:p>
          <a:p>
            <a:endParaRPr lang="en-US" dirty="0">
              <a:latin typeface="Times New Roman"/>
              <a:cs typeface="Times New Roman"/>
            </a:endParaRPr>
          </a:p>
          <a:p>
            <a:r>
              <a:rPr lang="en-US" dirty="0">
                <a:latin typeface="Times New Roman"/>
                <a:cs typeface="Times New Roman"/>
              </a:rPr>
              <a:t>tb011123692</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68651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a:ln>
            <a:miter lim="800000"/>
            <a:headEnd/>
            <a:tailEnd/>
          </a:ln>
        </p:spPr>
        <p:txBody>
          <a:bodyPr/>
          <a:lstStyle/>
          <a:p>
            <a:fld id="{BA677855-EE69-4F34-8487-0C57B5515347}" type="slidenum">
              <a:rPr lang="en-US" smtClean="0">
                <a:latin typeface="Times New Roman" pitchFamily="18" charset="0"/>
                <a:cs typeface="Arial" charset="0"/>
              </a:rPr>
              <a:pPr/>
              <a:t>29</a:t>
            </a:fld>
            <a:endParaRPr lang="en-US">
              <a:latin typeface="Times New Roman" pitchFamily="18" charset="0"/>
              <a:cs typeface="Arial" charset="0"/>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p:spPr>
        <p:txBody>
          <a:bodyPr/>
          <a:lstStyle/>
          <a:p>
            <a:pPr eaLnBrk="1" hangingPunct="1"/>
            <a:r>
              <a:rPr lang="en-US" dirty="0">
                <a:latin typeface="Times New Roman" pitchFamily="18" charset="0"/>
              </a:rPr>
              <a:t>tb050903203</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tb011123697</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357982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tb011123693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90374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tb011123694</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37566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ln>
            <a:miter lim="800000"/>
            <a:headEnd/>
            <a:tailEnd/>
          </a:ln>
        </p:spPr>
        <p:txBody>
          <a:bodyPr/>
          <a:lstStyle/>
          <a:p>
            <a:fld id="{0A018384-2950-45F8-8BF6-C1DDB434C74F}" type="slidenum">
              <a:rPr lang="en-US" smtClean="0">
                <a:latin typeface="Times New Roman" pitchFamily="18" charset="0"/>
                <a:cs typeface="Arial" charset="0"/>
              </a:rPr>
              <a:pPr/>
              <a:t>33</a:t>
            </a:fld>
            <a:endParaRPr lang="en-US">
              <a:latin typeface="Times New Roman" pitchFamily="18" charset="0"/>
              <a:cs typeface="Arial" charset="0"/>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p:spPr>
        <p:txBody>
          <a:bodyPr/>
          <a:lstStyle/>
          <a:p>
            <a:pPr eaLnBrk="1" hangingPunct="1"/>
            <a:r>
              <a:rPr lang="en-US">
                <a:latin typeface="Times New Roman" pitchFamily="18" charset="0"/>
              </a:rPr>
              <a:t>tb050903201</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a:cs typeface="Times New Roman"/>
              </a:rPr>
              <a:t>A large four-room building and two other building complexes have been excavated on the north slope of the citadel. This area seems to have been in peak use during the second half of the 13th century BC and eventually destroyed in an earthquake.</a:t>
            </a:r>
          </a:p>
          <a:p>
            <a:endParaRPr lang="en-US" dirty="0">
              <a:latin typeface="Times New Roman"/>
              <a:cs typeface="Times New Roman"/>
            </a:endParaRPr>
          </a:p>
          <a:p>
            <a:r>
              <a:rPr lang="en-US" dirty="0">
                <a:latin typeface="Times New Roman"/>
                <a:cs typeface="Times New Roman"/>
              </a:rPr>
              <a:t>tb011123681</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51637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tb011123713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085327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tb011123702</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967917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a:cs typeface="Times New Roman"/>
              </a:rPr>
              <a:t>One of the north slope structures is a series of four storerooms. They sit adjacent to the citadel’s fortification wall.</a:t>
            </a:r>
          </a:p>
          <a:p>
            <a:endParaRPr lang="en-US" dirty="0">
              <a:latin typeface="Times New Roman"/>
              <a:cs typeface="Times New Roman"/>
            </a:endParaRPr>
          </a:p>
          <a:p>
            <a:r>
              <a:rPr lang="en-US" dirty="0">
                <a:latin typeface="Times New Roman"/>
                <a:cs typeface="Times New Roman"/>
              </a:rPr>
              <a:t>tb011123709</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85040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a:cs typeface="Times New Roman"/>
              </a:rPr>
              <a:t>Building Gamma was in use in the middle of the 13th century and destroyed by fire. Only the basement remains.</a:t>
            </a:r>
          </a:p>
          <a:p>
            <a:endParaRPr lang="en-US" dirty="0">
              <a:latin typeface="Times New Roman"/>
              <a:cs typeface="Times New Roman"/>
            </a:endParaRPr>
          </a:p>
          <a:p>
            <a:r>
              <a:rPr lang="en-US" dirty="0">
                <a:latin typeface="Times New Roman"/>
                <a:cs typeface="Times New Roman"/>
              </a:rPr>
              <a:t>tb011123701</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62117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a:cs typeface="Times New Roman"/>
              </a:rPr>
              <a:t>On the east side of the citadel, north of the House of Columns, is Building Delta. The basement level and parts of a staircase have been preserved.</a:t>
            </a:r>
          </a:p>
          <a:p>
            <a:endParaRPr lang="en-US" dirty="0">
              <a:latin typeface="Times New Roman"/>
              <a:cs typeface="Times New Roman"/>
            </a:endParaRPr>
          </a:p>
          <a:p>
            <a:r>
              <a:rPr lang="en-US" dirty="0">
                <a:latin typeface="Times New Roman"/>
                <a:cs typeface="Times New Roman"/>
              </a:rPr>
              <a:t>tb011123704</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38418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miter lim="800000"/>
            <a:headEnd/>
            <a:tailEnd/>
          </a:ln>
        </p:spPr>
        <p:txBody>
          <a:bodyPr/>
          <a:lstStyle/>
          <a:p>
            <a:fld id="{F84CB785-E77A-4107-9592-26FC55904667}" type="slidenum">
              <a:rPr lang="en-US" smtClean="0">
                <a:latin typeface="Times New Roman" pitchFamily="18" charset="0"/>
                <a:cs typeface="Arial" charset="0"/>
              </a:rPr>
              <a:pPr/>
              <a:t>40</a:t>
            </a:fld>
            <a:endParaRPr lang="en-US">
              <a:latin typeface="Times New Roman" pitchFamily="18" charset="0"/>
              <a:cs typeface="Arial" charset="0"/>
            </a:endParaRPr>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p:spPr>
        <p:txBody>
          <a:bodyPr/>
          <a:lstStyle/>
          <a:p>
            <a:pPr eaLnBrk="1" hangingPunct="1"/>
            <a:r>
              <a:rPr lang="en-US" dirty="0">
                <a:latin typeface="Times New Roman"/>
                <a:cs typeface="Times New Roman"/>
              </a:rPr>
              <a:t>tb050903204</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04950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a:ln>
            <a:miter lim="800000"/>
            <a:headEnd/>
            <a:tailEnd/>
          </a:ln>
        </p:spPr>
        <p:txBody>
          <a:bodyPr/>
          <a:lstStyle/>
          <a:p>
            <a:fld id="{0EAED3E5-965F-474C-BA83-A4534C92D137}" type="slidenum">
              <a:rPr lang="en-US" smtClean="0">
                <a:latin typeface="Times New Roman" pitchFamily="18" charset="0"/>
                <a:cs typeface="Arial" charset="0"/>
              </a:rPr>
              <a:pPr/>
              <a:t>41</a:t>
            </a:fld>
            <a:endParaRPr lang="en-US">
              <a:latin typeface="Times New Roman" pitchFamily="18" charset="0"/>
              <a:cs typeface="Arial" charset="0"/>
            </a:endParaRPr>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p:spPr>
        <p:txBody>
          <a:bodyPr/>
          <a:lstStyle/>
          <a:p>
            <a:pPr eaLnBrk="1" hangingPunct="1"/>
            <a:r>
              <a:rPr lang="en-US">
                <a:latin typeface="Times New Roman" pitchFamily="18" charset="0"/>
              </a:rPr>
              <a:t>tb050903213</a:t>
            </a:r>
          </a:p>
        </p:txBody>
      </p:sp>
    </p:spTree>
    <p:extLst>
      <p:ext uri="{BB962C8B-B14F-4D97-AF65-F5344CB8AC3E}">
        <p14:creationId xmlns:p14="http://schemas.microsoft.com/office/powerpoint/2010/main" val="24610049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miter lim="800000"/>
            <a:headEnd/>
            <a:tailEnd/>
          </a:ln>
        </p:spPr>
        <p:txBody>
          <a:bodyPr/>
          <a:lstStyle/>
          <a:p>
            <a:fld id="{7490A844-355C-4B45-8F85-DF3CD29BAD29}" type="slidenum">
              <a:rPr lang="en-US" smtClean="0">
                <a:latin typeface="Times New Roman" pitchFamily="18" charset="0"/>
                <a:cs typeface="Arial" charset="0"/>
              </a:rPr>
              <a:pPr/>
              <a:t>42</a:t>
            </a:fld>
            <a:endParaRPr lang="en-US">
              <a:latin typeface="Times New Roman" pitchFamily="18" charset="0"/>
              <a:cs typeface="Arial" charset="0"/>
            </a:endParaRPr>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p:spPr>
        <p:txBody>
          <a:bodyPr/>
          <a:lstStyle/>
          <a:p>
            <a:pPr eaLnBrk="1" hangingPunct="1"/>
            <a:r>
              <a:rPr lang="en-US">
                <a:latin typeface="Times New Roman" pitchFamily="18" charset="0"/>
              </a:rPr>
              <a:t>tb050903212</a:t>
            </a:r>
          </a:p>
        </p:txBody>
      </p:sp>
    </p:spTree>
    <p:extLst>
      <p:ext uri="{BB962C8B-B14F-4D97-AF65-F5344CB8AC3E}">
        <p14:creationId xmlns:p14="http://schemas.microsoft.com/office/powerpoint/2010/main" val="35717584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a:ln>
            <a:miter lim="800000"/>
            <a:headEnd/>
            <a:tailEnd/>
          </a:ln>
        </p:spPr>
        <p:txBody>
          <a:bodyPr/>
          <a:lstStyle/>
          <a:p>
            <a:fld id="{937624AE-7150-428E-B31C-DB468EEBD8FF}" type="slidenum">
              <a:rPr lang="en-US" smtClean="0">
                <a:latin typeface="Times New Roman" pitchFamily="18" charset="0"/>
                <a:cs typeface="Arial" charset="0"/>
              </a:rPr>
              <a:pPr/>
              <a:t>43</a:t>
            </a:fld>
            <a:endParaRPr lang="en-US">
              <a:latin typeface="Times New Roman" pitchFamily="18" charset="0"/>
              <a:cs typeface="Arial" charset="0"/>
            </a:endParaRPr>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pPr eaLnBrk="1" hangingPunct="1"/>
            <a:r>
              <a:rPr lang="en-US">
                <a:latin typeface="Times New Roman" pitchFamily="18" charset="0"/>
              </a:rPr>
              <a:t>Ashlar masonry was used in the original construction of the citadel wall; however, repairs made in the Hellenistic period were done with polygonal stones, as pictured above.</a:t>
            </a:r>
          </a:p>
          <a:p>
            <a:pPr eaLnBrk="1" hangingPunct="1"/>
            <a:endParaRPr lang="en-US">
              <a:latin typeface="Times New Roman" pitchFamily="18" charset="0"/>
            </a:endParaRPr>
          </a:p>
          <a:p>
            <a:pPr eaLnBrk="1" hangingPunct="1"/>
            <a:r>
              <a:rPr lang="en-US">
                <a:latin typeface="Times New Roman" pitchFamily="18" charset="0"/>
              </a:rPr>
              <a:t>tb050903211</a:t>
            </a:r>
          </a:p>
        </p:txBody>
      </p:sp>
    </p:spTree>
    <p:extLst>
      <p:ext uri="{BB962C8B-B14F-4D97-AF65-F5344CB8AC3E}">
        <p14:creationId xmlns:p14="http://schemas.microsoft.com/office/powerpoint/2010/main" val="32570397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miter lim="800000"/>
            <a:headEnd/>
            <a:tailEnd/>
          </a:ln>
        </p:spPr>
        <p:txBody>
          <a:bodyPr/>
          <a:lstStyle/>
          <a:p>
            <a:fld id="{0DAA1966-48CF-4DAC-A6DA-B8141DD6E7BC}" type="slidenum">
              <a:rPr lang="en-US" smtClean="0">
                <a:latin typeface="Times New Roman" pitchFamily="18" charset="0"/>
                <a:cs typeface="Arial" charset="0"/>
              </a:rPr>
              <a:pPr/>
              <a:t>44</a:t>
            </a:fld>
            <a:endParaRPr lang="en-US">
              <a:latin typeface="Times New Roman" pitchFamily="18" charset="0"/>
              <a:cs typeface="Arial" charset="0"/>
            </a:endParaRPr>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p:spPr>
        <p:txBody>
          <a:bodyPr/>
          <a:lstStyle/>
          <a:p>
            <a:pPr eaLnBrk="1" hangingPunct="1"/>
            <a:r>
              <a:rPr lang="en-US" dirty="0">
                <a:latin typeface="Times New Roman"/>
                <a:cs typeface="Times New Roman"/>
              </a:rPr>
              <a:t>On the east side of the citadel, the fortifications were extended in the late 13th century to surround a cistern.</a:t>
            </a:r>
          </a:p>
          <a:p>
            <a:endParaRPr lang="en-US" dirty="0">
              <a:latin typeface="Times New Roman"/>
              <a:cs typeface="Times New Roman"/>
            </a:endParaRPr>
          </a:p>
          <a:p>
            <a:r>
              <a:rPr lang="en-US" dirty="0">
                <a:latin typeface="Times New Roman"/>
                <a:cs typeface="Times New Roman"/>
              </a:rPr>
              <a:t>tb050903195</a:t>
            </a:r>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postern gate dates to the same time as the Lion Gate (13th century BC). It served a dual purpose, both protecting the water supply and providing an escape route when necessary.</a:t>
            </a:r>
          </a:p>
          <a:p>
            <a:endParaRPr lang="en-US" dirty="0">
              <a:latin typeface="Times New Roman"/>
              <a:cs typeface="Times New Roman"/>
            </a:endParaRPr>
          </a:p>
          <a:p>
            <a:r>
              <a:rPr lang="en-US" dirty="0">
                <a:latin typeface="Times New Roman"/>
                <a:cs typeface="Times New Roman"/>
              </a:rPr>
              <a:t>tb011123712</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50497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miter lim="800000"/>
            <a:headEnd/>
            <a:tailEnd/>
          </a:ln>
        </p:spPr>
        <p:txBody>
          <a:bodyPr/>
          <a:lstStyle/>
          <a:p>
            <a:fld id="{C3BBAEE2-DC8E-403C-8593-B9DFB48DB722}" type="slidenum">
              <a:rPr lang="en-US" smtClean="0">
                <a:latin typeface="Times New Roman" pitchFamily="18" charset="0"/>
                <a:cs typeface="Arial" charset="0"/>
              </a:rPr>
              <a:pPr/>
              <a:t>46</a:t>
            </a:fld>
            <a:endParaRPr lang="en-US">
              <a:latin typeface="Times New Roman" pitchFamily="18" charset="0"/>
              <a:cs typeface="Arial" charset="0"/>
            </a:endParaRPr>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p:spPr>
        <p:txBody>
          <a:bodyPr/>
          <a:lstStyle/>
          <a:p>
            <a:pPr eaLnBrk="1" hangingPunct="1"/>
            <a:r>
              <a:rPr lang="en-US" dirty="0">
                <a:latin typeface="Times New Roman"/>
                <a:cs typeface="Times New Roman"/>
              </a:rPr>
              <a:t>tb050903210</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a siege, this sally port on the eastern end of the citadel provided a means for scouts to go in and out of the city wall.</a:t>
            </a:r>
          </a:p>
          <a:p>
            <a:endParaRPr lang="en-US" dirty="0">
              <a:latin typeface="Times New Roman"/>
              <a:cs typeface="Times New Roman"/>
            </a:endParaRPr>
          </a:p>
          <a:p>
            <a:r>
              <a:rPr lang="en-US">
                <a:latin typeface="Times New Roman"/>
                <a:cs typeface="Times New Roman"/>
              </a:rPr>
              <a:t>tb011123705</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180914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a:ln>
            <a:miter lim="800000"/>
            <a:headEnd/>
            <a:tailEnd/>
          </a:ln>
        </p:spPr>
        <p:txBody>
          <a:bodyPr/>
          <a:lstStyle/>
          <a:p>
            <a:fld id="{EFA77067-134D-46F0-B911-74397BF9B474}" type="slidenum">
              <a:rPr lang="en-US" smtClean="0">
                <a:latin typeface="Times New Roman" pitchFamily="18" charset="0"/>
                <a:cs typeface="Arial" charset="0"/>
              </a:rPr>
              <a:pPr/>
              <a:t>48</a:t>
            </a:fld>
            <a:endParaRPr lang="en-US">
              <a:latin typeface="Times New Roman" pitchFamily="18" charset="0"/>
              <a:cs typeface="Arial" charset="0"/>
            </a:endParaRPr>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p:spPr>
        <p:txBody>
          <a:bodyPr/>
          <a:lstStyle/>
          <a:p>
            <a:pPr eaLnBrk="1" hangingPunct="1"/>
            <a:r>
              <a:rPr lang="en-US" dirty="0">
                <a:latin typeface="Times New Roman"/>
                <a:cs typeface="Times New Roman"/>
              </a:rPr>
              <a:t>tb050903215</a:t>
            </a:r>
            <a:endParaRPr lang="en-US" dirty="0">
              <a:latin typeface="Times New Roman" pitchFamily="18" charset="0"/>
              <a:cs typeface="Times New Roman"/>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miter lim="800000"/>
            <a:headEnd/>
            <a:tailEnd/>
          </a:ln>
        </p:spPr>
        <p:txBody>
          <a:bodyPr/>
          <a:lstStyle/>
          <a:p>
            <a:fld id="{AA91EF0A-9146-4A62-BF96-2F359B35C153}" type="slidenum">
              <a:rPr lang="en-US" smtClean="0">
                <a:latin typeface="Times New Roman" pitchFamily="18" charset="0"/>
                <a:cs typeface="Arial" charset="0"/>
              </a:rPr>
              <a:pPr/>
              <a:t>49</a:t>
            </a:fld>
            <a:endParaRPr lang="en-US">
              <a:latin typeface="Times New Roman" pitchFamily="18" charset="0"/>
              <a:cs typeface="Arial" charset="0"/>
            </a:endParaRPr>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p:spPr>
        <p:txBody>
          <a:bodyPr/>
          <a:lstStyle/>
          <a:p>
            <a:pPr eaLnBrk="1" hangingPunct="1"/>
            <a:r>
              <a:rPr lang="en-US" dirty="0">
                <a:latin typeface="Times New Roman" pitchFamily="18" charset="0"/>
              </a:rPr>
              <a:t>The secret cistern at the northeastern end of the citadel at Mycenae is similar to those found at Athens and Tiryns. A passageway leads into the wall, down a flight of stairs, and into the cistern. This would have provided the citadel with water, even during a siege.</a:t>
            </a:r>
          </a:p>
          <a:p>
            <a:pPr eaLnBrk="1" hangingPunct="1"/>
            <a:endParaRPr lang="en-US" dirty="0">
              <a:latin typeface="Times New Roman" pitchFamily="18" charset="0"/>
            </a:endParaRPr>
          </a:p>
          <a:p>
            <a:pPr eaLnBrk="1" hangingPunct="1"/>
            <a:r>
              <a:rPr lang="en-US" dirty="0">
                <a:latin typeface="Times New Roman" pitchFamily="18" charset="0"/>
              </a:rPr>
              <a:t>tb050903216</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a:ln>
            <a:miter lim="800000"/>
            <a:headEnd/>
            <a:tailEnd/>
          </a:ln>
        </p:spPr>
        <p:txBody>
          <a:bodyPr/>
          <a:lstStyle/>
          <a:p>
            <a:fld id="{AFC85ACC-0FE3-4C75-AFA9-D8663630A5F3}" type="slidenum">
              <a:rPr lang="en-US" smtClean="0">
                <a:latin typeface="Times New Roman" pitchFamily="18" charset="0"/>
                <a:cs typeface="Arial" charset="0"/>
              </a:rPr>
              <a:pPr/>
              <a:t>50</a:t>
            </a:fld>
            <a:endParaRPr lang="en-US">
              <a:latin typeface="Times New Roman" pitchFamily="18" charset="0"/>
              <a:cs typeface="Arial" charset="0"/>
            </a:endParaRPr>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p:spPr>
        <p:txBody>
          <a:bodyPr/>
          <a:lstStyle/>
          <a:p>
            <a:pPr eaLnBrk="1" hangingPunct="1"/>
            <a:r>
              <a:rPr lang="en-US">
                <a:latin typeface="Times New Roman" pitchFamily="18" charset="0"/>
              </a:rPr>
              <a:t>tb050903217</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miter lim="800000"/>
            <a:headEnd/>
            <a:tailEnd/>
          </a:ln>
        </p:spPr>
        <p:txBody>
          <a:bodyPr/>
          <a:lstStyle/>
          <a:p>
            <a:fld id="{131E67EB-3F1E-4428-AECA-C5C72990320C}" type="slidenum">
              <a:rPr lang="en-US" smtClean="0">
                <a:latin typeface="Times New Roman" pitchFamily="18" charset="0"/>
                <a:cs typeface="Arial" charset="0"/>
              </a:rPr>
              <a:pPr/>
              <a:t>51</a:t>
            </a:fld>
            <a:endParaRPr lang="en-US">
              <a:latin typeface="Times New Roman" pitchFamily="18" charset="0"/>
              <a:cs typeface="Arial" charset="0"/>
            </a:endParaRPr>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p:spPr>
        <p:txBody>
          <a:bodyPr/>
          <a:lstStyle/>
          <a:p>
            <a:pPr eaLnBrk="1" hangingPunct="1"/>
            <a:r>
              <a:rPr lang="en-US">
                <a:latin typeface="Times New Roman" pitchFamily="18" charset="0"/>
              </a:rPr>
              <a:t>tb050903220</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miter lim="800000"/>
            <a:headEnd/>
            <a:tailEnd/>
          </a:ln>
        </p:spPr>
        <p:txBody>
          <a:bodyPr/>
          <a:lstStyle/>
          <a:p>
            <a:fld id="{6DB7243D-E0F1-4890-A084-C8C85C4EF049}" type="slidenum">
              <a:rPr lang="en-US" smtClean="0">
                <a:latin typeface="Times New Roman" pitchFamily="18" charset="0"/>
                <a:cs typeface="Arial" charset="0"/>
              </a:rPr>
              <a:pPr/>
              <a:t>52</a:t>
            </a:fld>
            <a:endParaRPr lang="en-US">
              <a:latin typeface="Times New Roman" pitchFamily="18" charset="0"/>
              <a:cs typeface="Arial" charset="0"/>
            </a:endParaRPr>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p:spPr>
        <p:txBody>
          <a:bodyPr/>
          <a:lstStyle/>
          <a:p>
            <a:pPr eaLnBrk="1" hangingPunct="1"/>
            <a:r>
              <a:rPr lang="en-US" dirty="0">
                <a:latin typeface="Times New Roman" pitchFamily="18" charset="0"/>
              </a:rPr>
              <a:t>The Lion Tomb is a </a:t>
            </a:r>
            <a:r>
              <a:rPr lang="en-US" dirty="0" err="1">
                <a:latin typeface="Times New Roman" pitchFamily="18" charset="0"/>
              </a:rPr>
              <a:t>tholos</a:t>
            </a:r>
            <a:r>
              <a:rPr lang="en-US" dirty="0">
                <a:latin typeface="Times New Roman" pitchFamily="18" charset="0"/>
              </a:rPr>
              <a:t> (beehive-shaped) tomb, one of the nine located at Mycenae and one hundred found throughout Greece. Typical of the Late Helladic II to IIA periods in Mycenae (15th century BC and later), this type of tomb was luxurious. At one point these</a:t>
            </a:r>
            <a:r>
              <a:rPr lang="en-US" baseline="0" dirty="0">
                <a:latin typeface="Times New Roman" pitchFamily="18" charset="0"/>
              </a:rPr>
              <a:t> tombs</a:t>
            </a:r>
            <a:r>
              <a:rPr lang="en-US" dirty="0">
                <a:latin typeface="Times New Roman" pitchFamily="18" charset="0"/>
              </a:rPr>
              <a:t> were filled with riches and treasures, but like this one, most were plundered in ancient times. Because of their riches, many were labeled as treasuries in the time of Pausanias. It was not until skeletons were actually found in one at Athens that their true purpose was understood. The </a:t>
            </a:r>
            <a:r>
              <a:rPr lang="en-US" dirty="0" err="1">
                <a:latin typeface="Times New Roman" pitchFamily="18" charset="0"/>
              </a:rPr>
              <a:t>dromos</a:t>
            </a:r>
            <a:r>
              <a:rPr lang="en-US" dirty="0">
                <a:latin typeface="Times New Roman" pitchFamily="18" charset="0"/>
              </a:rPr>
              <a:t> (pictured above) was a passageway cut into the hill leading to the actual tomb, or </a:t>
            </a:r>
            <a:r>
              <a:rPr lang="en-US" dirty="0" err="1">
                <a:latin typeface="Times New Roman" pitchFamily="18" charset="0"/>
              </a:rPr>
              <a:t>tholos</a:t>
            </a:r>
            <a:r>
              <a:rPr lang="en-US" dirty="0">
                <a:latin typeface="Times New Roman" pitchFamily="18" charset="0"/>
              </a:rPr>
              <a:t>. The inner </a:t>
            </a:r>
            <a:r>
              <a:rPr lang="en-US" dirty="0" err="1">
                <a:latin typeface="Times New Roman" pitchFamily="18" charset="0"/>
              </a:rPr>
              <a:t>tholos</a:t>
            </a:r>
            <a:r>
              <a:rPr lang="en-US" dirty="0">
                <a:latin typeface="Times New Roman" pitchFamily="18" charset="0"/>
              </a:rPr>
              <a:t> had a circular floor which formed the base of a cone. The highest part of the dome typically had a height equal to the diameter of the base, although the Lion Tomb dome has collapsed over time.</a:t>
            </a:r>
          </a:p>
          <a:p>
            <a:pPr eaLnBrk="1" hangingPunct="1"/>
            <a:endParaRPr lang="en-US" dirty="0">
              <a:latin typeface="Times New Roman" pitchFamily="18" charset="0"/>
            </a:endParaRPr>
          </a:p>
          <a:p>
            <a:pPr eaLnBrk="1" hangingPunct="1"/>
            <a:r>
              <a:rPr lang="en-US" dirty="0">
                <a:latin typeface="Times New Roman" pitchFamily="18" charset="0"/>
              </a:rPr>
              <a:t>tb050903227</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miter lim="800000"/>
            <a:headEnd/>
            <a:tailEnd/>
          </a:ln>
        </p:spPr>
        <p:txBody>
          <a:bodyPr/>
          <a:lstStyle/>
          <a:p>
            <a:fld id="{B7214EC9-DC38-430F-8E89-B352B69BD2FD}" type="slidenum">
              <a:rPr lang="en-US" smtClean="0">
                <a:latin typeface="Times New Roman" pitchFamily="18" charset="0"/>
                <a:cs typeface="Arial" charset="0"/>
              </a:rPr>
              <a:pPr/>
              <a:t>53</a:t>
            </a:fld>
            <a:endParaRPr lang="en-US">
              <a:latin typeface="Times New Roman" pitchFamily="18" charset="0"/>
              <a:cs typeface="Arial" charset="0"/>
            </a:endParaRPr>
          </a:p>
        </p:txBody>
      </p:sp>
      <p:sp>
        <p:nvSpPr>
          <p:cNvPr id="64514"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p:txBody>
          <a:bodyPr/>
          <a:lstStyle/>
          <a:p>
            <a:pPr marL="793750" indent="-793750" eaLnBrk="1" hangingPunct="1">
              <a:defRPr/>
            </a:pPr>
            <a:r>
              <a:rPr lang="en-US" dirty="0">
                <a:latin typeface="Times New Roman"/>
                <a:cs typeface="Times New Roman"/>
              </a:rPr>
              <a:t>tb050903229</a:t>
            </a:r>
            <a:endParaRPr lang="en-US" b="1" dirty="0">
              <a:cs typeface="Times New Roman"/>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a:cs typeface="Times New Roman"/>
              </a:rPr>
              <a:t>The on-site museum features various finds from the excavations at Mycenae, though the National Archaeological Museum of Athens houses many of the site’s most important artifacts.</a:t>
            </a:r>
          </a:p>
          <a:p>
            <a:endParaRPr lang="en-US" dirty="0">
              <a:latin typeface="Times New Roman"/>
              <a:cs typeface="Times New Roman"/>
            </a:endParaRPr>
          </a:p>
          <a:p>
            <a:r>
              <a:rPr lang="en-US" dirty="0">
                <a:latin typeface="Times New Roman"/>
                <a:cs typeface="Times New Roman"/>
              </a:rPr>
              <a:t>tb011123710</a:t>
            </a:r>
            <a:endParaRPr lang="en-US" dirty="0">
              <a:cs typeface="Times New Roman"/>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19448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bjb011123028</a:t>
            </a:r>
          </a:p>
        </p:txBody>
      </p:sp>
      <p:sp>
        <p:nvSpPr>
          <p:cNvPr id="4" name="Slide Number Placeholder 3"/>
          <p:cNvSpPr>
            <a:spLocks noGrp="1"/>
          </p:cNvSpPr>
          <p:nvPr>
            <p:ph type="sldNum" sz="quarter" idx="5"/>
          </p:nvPr>
        </p:nvSpPr>
        <p:spPr/>
        <p:txBody>
          <a:bodyPr/>
          <a:lstStyle/>
          <a:p>
            <a:pPr>
              <a:defRPr/>
            </a:pPr>
            <a:fld id="{2B1A7C8E-4103-4896-8DA5-CDD80EFBF9F5}" type="slidenum">
              <a:rPr lang="en-US" smtClean="0"/>
              <a:pPr>
                <a:defRPr/>
              </a:pPr>
              <a:t>55</a:t>
            </a:fld>
            <a:endParaRPr lang="en-US"/>
          </a:p>
        </p:txBody>
      </p:sp>
    </p:spTree>
    <p:extLst>
      <p:ext uri="{BB962C8B-B14F-4D97-AF65-F5344CB8AC3E}">
        <p14:creationId xmlns:p14="http://schemas.microsoft.com/office/powerpoint/2010/main" val="29838717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a:cs typeface="Times New Roman"/>
              </a:rPr>
              <a:t>Located south of the citadel, the Treasury of Atreus features a chamber 43 feet (13 meters) high and 46 feet (14 meters) in diameter. It is presumed that this tomb structure, built in the 14th century, was the resting place of Atreus (king of Mycenae) and his family. Of Mycenae's tholos tombs, this is the most impressive.</a:t>
            </a:r>
          </a:p>
          <a:p>
            <a:endParaRPr lang="en-US" dirty="0">
              <a:latin typeface="Times New Roman"/>
              <a:cs typeface="Times New Roman"/>
            </a:endParaRPr>
          </a:p>
          <a:p>
            <a:r>
              <a:rPr lang="en-US" dirty="0">
                <a:latin typeface="Times New Roman"/>
                <a:cs typeface="Times New Roman"/>
              </a:rPr>
              <a:t>tb011123649</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68033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tb011123621</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73383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tb011123640</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1548155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a:cs typeface="Times New Roman"/>
              </a:rPr>
              <a:t>The façade of the entryway was once decorated by green marble columns and (in the triangular space above the lintel) a carved slab of red marble. A double wooden door once sealed the entrance. All of these decorative elements would have been hidden after the funeral, when the entryway was filled in with dirt.</a:t>
            </a:r>
          </a:p>
          <a:p>
            <a:endParaRPr lang="en-US" dirty="0">
              <a:latin typeface="Times New Roman"/>
              <a:cs typeface="Times New Roman"/>
            </a:endParaRPr>
          </a:p>
          <a:p>
            <a:r>
              <a:rPr lang="en-US" dirty="0">
                <a:latin typeface="Times New Roman"/>
                <a:cs typeface="Times New Roman"/>
              </a:rPr>
              <a:t>tb011123629</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8748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a:cs typeface="Times New Roman"/>
              </a:rPr>
              <a:t>The lintel stone is estimated to weigh about 120 tons.</a:t>
            </a:r>
          </a:p>
          <a:p>
            <a:endParaRPr lang="en-US" dirty="0">
              <a:latin typeface="Times New Roman"/>
              <a:cs typeface="Times New Roman"/>
            </a:endParaRPr>
          </a:p>
          <a:p>
            <a:r>
              <a:rPr lang="en-US" dirty="0">
                <a:latin typeface="Times New Roman"/>
                <a:cs typeface="Times New Roman"/>
              </a:rPr>
              <a:t>tb011123638</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1590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bjb011123016</a:t>
            </a:r>
          </a:p>
        </p:txBody>
      </p:sp>
      <p:sp>
        <p:nvSpPr>
          <p:cNvPr id="4" name="Slide Number Placeholder 3"/>
          <p:cNvSpPr>
            <a:spLocks noGrp="1"/>
          </p:cNvSpPr>
          <p:nvPr>
            <p:ph type="sldNum" sz="quarter" idx="5"/>
          </p:nvPr>
        </p:nvSpPr>
        <p:spPr/>
        <p:txBody>
          <a:bodyPr/>
          <a:lstStyle/>
          <a:p>
            <a:pPr>
              <a:defRPr/>
            </a:pPr>
            <a:fld id="{2B1A7C8E-4103-4896-8DA5-CDD80EFBF9F5}" type="slidenum">
              <a:rPr lang="en-US" smtClean="0"/>
              <a:pPr>
                <a:defRPr/>
              </a:pPr>
              <a:t>61</a:t>
            </a:fld>
            <a:endParaRPr lang="en-US"/>
          </a:p>
        </p:txBody>
      </p:sp>
    </p:spTree>
    <p:extLst>
      <p:ext uri="{BB962C8B-B14F-4D97-AF65-F5344CB8AC3E}">
        <p14:creationId xmlns:p14="http://schemas.microsoft.com/office/powerpoint/2010/main" val="34206441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tb011123637</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312223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a:cs typeface="Times New Roman"/>
              </a:rPr>
              <a:t>The contents of the tomb were carried off sometime in antiquity, but the tomb structure itself has been standing firmly for the past 34 centuries or so.</a:t>
            </a:r>
          </a:p>
          <a:p>
            <a:endParaRPr lang="en-US" dirty="0">
              <a:latin typeface="Times New Roman"/>
              <a:cs typeface="Times New Roman"/>
            </a:endParaRPr>
          </a:p>
          <a:p>
            <a:r>
              <a:rPr lang="en-US" dirty="0">
                <a:latin typeface="Times New Roman"/>
                <a:cs typeface="Times New Roman"/>
              </a:rPr>
              <a:t>tb011123634</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025409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tb011123633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41691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93750" indent="-793750"/>
            <a:r>
              <a:rPr lang="en-US" b="1"/>
              <a:t>Helpful Sources on Mycenae</a:t>
            </a:r>
            <a:endParaRPr lang="en-US"/>
          </a:p>
          <a:p>
            <a:pPr marL="685800" indent="-685800"/>
            <a:r>
              <a:rPr lang="en-US" dirty="0">
                <a:latin typeface="Times New Roman"/>
                <a:cs typeface="Times New Roman"/>
              </a:rPr>
              <a:t>Barber, R.</a:t>
            </a:r>
          </a:p>
          <a:p>
            <a:pPr marL="685800" indent="-685800"/>
            <a:r>
              <a:rPr lang="en-US" dirty="0">
                <a:latin typeface="Times New Roman"/>
                <a:cs typeface="Times New Roman"/>
              </a:rPr>
              <a:t>          2001 </a:t>
            </a:r>
            <a:r>
              <a:rPr lang="en-US" i="1" dirty="0">
                <a:latin typeface="Times New Roman"/>
                <a:cs typeface="Times New Roman"/>
              </a:rPr>
              <a:t>Greece: Blue Guide</a:t>
            </a:r>
            <a:r>
              <a:rPr lang="en-US" dirty="0">
                <a:latin typeface="Times New Roman"/>
                <a:cs typeface="Times New Roman"/>
              </a:rPr>
              <a:t>. New York: WW Norton.</a:t>
            </a:r>
          </a:p>
          <a:p>
            <a:pPr marL="685800" indent="-685800"/>
            <a:r>
              <a:rPr lang="en-US" dirty="0">
                <a:latin typeface="Times New Roman"/>
                <a:cs typeface="Times New Roman"/>
              </a:rPr>
              <a:t>Fant, C., and M. Reddish.</a:t>
            </a:r>
          </a:p>
          <a:p>
            <a:pPr marL="685800" indent="-685800"/>
            <a:r>
              <a:rPr lang="en-US" dirty="0">
                <a:latin typeface="Times New Roman"/>
                <a:cs typeface="Times New Roman"/>
              </a:rPr>
              <a:t>          2003 </a:t>
            </a:r>
            <a:r>
              <a:rPr lang="en-US" i="1" dirty="0">
                <a:latin typeface="Times New Roman"/>
                <a:cs typeface="Times New Roman"/>
              </a:rPr>
              <a:t>Biblical Sites in Greece and Turkey</a:t>
            </a:r>
            <a:r>
              <a:rPr lang="en-US" dirty="0">
                <a:latin typeface="Times New Roman"/>
                <a:cs typeface="Times New Roman"/>
              </a:rPr>
              <a:t>. New York: Oxford University Press.</a:t>
            </a:r>
          </a:p>
          <a:p>
            <a:pPr marL="685800" indent="-685800"/>
            <a:r>
              <a:rPr lang="en-US" dirty="0">
                <a:latin typeface="Times New Roman"/>
                <a:cs typeface="Times New Roman"/>
              </a:rPr>
              <a:t>Mee, C., and A. Spawforth.</a:t>
            </a:r>
          </a:p>
          <a:p>
            <a:pPr marL="685800" indent="-685800"/>
            <a:r>
              <a:rPr lang="en-US" dirty="0">
                <a:latin typeface="Times New Roman"/>
                <a:cs typeface="Times New Roman"/>
              </a:rPr>
              <a:t>          2001 </a:t>
            </a:r>
            <a:r>
              <a:rPr lang="en-US" i="1" dirty="0">
                <a:latin typeface="Times New Roman"/>
                <a:cs typeface="Times New Roman"/>
              </a:rPr>
              <a:t>Greece: An Oxford Archaeological Guide</a:t>
            </a:r>
            <a:r>
              <a:rPr lang="en-US" dirty="0">
                <a:latin typeface="Times New Roman"/>
                <a:cs typeface="Times New Roman"/>
              </a:rPr>
              <a:t>. New York: Oxford University Press.</a:t>
            </a:r>
          </a:p>
          <a:p>
            <a:endParaRPr lang="en-US" dirty="0">
              <a:latin typeface="Times New Roman"/>
              <a:cs typeface="Times New Roman"/>
            </a:endParaRPr>
          </a:p>
          <a:p>
            <a:r>
              <a:rPr lang="en-US">
                <a:latin typeface="Times New Roman"/>
                <a:cs typeface="Times New Roman"/>
              </a:rPr>
              <a:t>tb011123631</a:t>
            </a:r>
            <a:endParaRPr lang="en-US">
              <a:cs typeface="Times New Roman"/>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9881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0" y="6248400"/>
            <a:ext cx="9144000" cy="430887"/>
          </a:xfrm>
          <a:solidFill>
            <a:schemeClr val="bg1"/>
          </a:solidFill>
        </p:spPr>
        <p:txBody>
          <a:bodyPr wrap="square">
            <a:spAutoFit/>
          </a:bodyPr>
          <a:lstStyle>
            <a:lvl1pPr marL="0" indent="0" algn="ctr">
              <a:spcBef>
                <a:spcPts val="0"/>
              </a:spcBef>
              <a:buNone/>
              <a:defRPr sz="2200"/>
            </a:lvl1pPr>
          </a:lstStyle>
          <a:p>
            <a:pPr lvl="0"/>
            <a:r>
              <a:rPr lang="en-US" dirty="0"/>
              <a:t>Description</a:t>
            </a:r>
          </a:p>
        </p:txBody>
      </p:sp>
    </p:spTree>
    <p:extLst>
      <p:ext uri="{BB962C8B-B14F-4D97-AF65-F5344CB8AC3E}">
        <p14:creationId xmlns:p14="http://schemas.microsoft.com/office/powerpoint/2010/main" val="1596442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73275"/>
            <a:ext cx="7772400" cy="1889125"/>
          </a:xfrm>
        </p:spPr>
        <p:txBody>
          <a:bodyPr>
            <a:noAutofit/>
          </a:bodyPr>
          <a:lstStyle>
            <a:lvl1pPr algn="ctr" defTabSz="914400" rtl="0" eaLnBrk="1" latinLnBrk="0" hangingPunct="1">
              <a:spcBef>
                <a:spcPct val="0"/>
              </a:spcBef>
              <a:buNone/>
              <a:defRPr lang="en-US" sz="9600" kern="1200" dirty="0">
                <a:ln>
                  <a:solidFill>
                    <a:schemeClr val="bg2"/>
                  </a:solidFill>
                </a:ln>
                <a:solidFill>
                  <a:schemeClr val="tx1"/>
                </a:solidFill>
                <a:effectLst>
                  <a:glow rad="50800">
                    <a:schemeClr val="bg2">
                      <a:lumMod val="50000"/>
                      <a:alpha val="60000"/>
                    </a:schemeClr>
                  </a:glow>
                </a:effectLst>
                <a:latin typeface="Calibri" pitchFamily="34" charset="0"/>
                <a:ea typeface="+mn-ea"/>
                <a:cs typeface="Calibri" pitchFamily="34" charset="0"/>
              </a:defRPr>
            </a:lvl1pPr>
          </a:lstStyle>
          <a:p>
            <a:r>
              <a:rPr lang="en-US" dirty="0"/>
              <a:t>Click to edit Master title style</a:t>
            </a:r>
          </a:p>
        </p:txBody>
      </p:sp>
      <p:sp>
        <p:nvSpPr>
          <p:cNvPr id="3" name="Subtitle 2"/>
          <p:cNvSpPr>
            <a:spLocks noGrp="1"/>
          </p:cNvSpPr>
          <p:nvPr>
            <p:ph type="subTitle" idx="1"/>
          </p:nvPr>
        </p:nvSpPr>
        <p:spPr>
          <a:xfrm>
            <a:off x="1981200" y="4267200"/>
            <a:ext cx="5181600" cy="1752600"/>
          </a:xfrm>
        </p:spPr>
        <p:txBody>
          <a:bodyPr/>
          <a:lstStyle>
            <a:lvl1pPr marL="0" indent="0" algn="ctr">
              <a:buNone/>
              <a:defRPr>
                <a:solidFill>
                  <a:schemeClr val="tx1">
                    <a:tint val="75000"/>
                  </a:schemeClr>
                </a:solidFill>
                <a:effectLst>
                  <a:glow rad="50800">
                    <a:schemeClr val="bg2">
                      <a:lumMod val="50000"/>
                      <a:alpha val="60000"/>
                    </a:schemeClr>
                  </a:glo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F5643A83-CC93-44D9-BC3E-EFDFB76602A7}" type="datetimeFigureOut">
              <a:rPr lang="en-US" smtClean="0"/>
              <a:t>8/14/2023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036866-7909-4FA5-8D06-7EA27414A1CE}" type="slidenum">
              <a:rPr lang="en-US" smtClean="0"/>
              <a:t>‹#›</a:t>
            </a:fld>
            <a:endParaRPr lang="en-US" dirty="0"/>
          </a:p>
        </p:txBody>
      </p:sp>
    </p:spTree>
    <p:extLst>
      <p:ext uri="{BB962C8B-B14F-4D97-AF65-F5344CB8AC3E}">
        <p14:creationId xmlns:p14="http://schemas.microsoft.com/office/powerpoint/2010/main" val="3031947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25104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643A83-CC93-44D9-BC3E-EFDFB76602A7}" type="datetimeFigureOut">
              <a:rPr lang="en-US" smtClean="0"/>
              <a:t>8/14/2023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036866-7909-4FA5-8D06-7EA27414A1CE}" type="slidenum">
              <a:rPr lang="en-US" smtClean="0"/>
              <a:t>‹#›</a:t>
            </a:fld>
            <a:endParaRPr lang="en-US"/>
          </a:p>
        </p:txBody>
      </p:sp>
    </p:spTree>
    <p:extLst>
      <p:ext uri="{BB962C8B-B14F-4D97-AF65-F5344CB8AC3E}">
        <p14:creationId xmlns:p14="http://schemas.microsoft.com/office/powerpoint/2010/main" val="3836564855"/>
      </p:ext>
    </p:extLst>
  </p:cSld>
  <p:clrMap bg1="dk1" tx1="lt1" bg2="dk2" tx2="lt2" accent1="accent1" accent2="accent2" accent3="accent3" accent4="accent4" accent5="accent5" accent6="accent6" hlink="hlink" folHlink="folHlink"/>
  <p:sldLayoutIdLst>
    <p:sldLayoutId id="2147483675" r:id="rId1"/>
    <p:sldLayoutId id="2147483678" r:id="rId2"/>
    <p:sldLayoutId id="2147483679"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26.jpeg"/></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33.jpeg"/></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40.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41.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42.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43.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44.jpeg"/></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xml"/><Relationship Id="rId1" Type="http://schemas.openxmlformats.org/officeDocument/2006/relationships/tags" Target="../tags/tag15.xml"/><Relationship Id="rId4" Type="http://schemas.openxmlformats.org/officeDocument/2006/relationships/image" Target="../media/image46.jpeg"/></Relationships>
</file>

<file path=ppt/slides/_rels/slide4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48.jpe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image" Target="../media/image49.jpe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xml"/><Relationship Id="rId1" Type="http://schemas.openxmlformats.org/officeDocument/2006/relationships/tags" Target="../tags/tag18.xml"/><Relationship Id="rId4" Type="http://schemas.openxmlformats.org/officeDocument/2006/relationships/image" Target="../media/image50.jpe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xml"/><Relationship Id="rId1" Type="http://schemas.openxmlformats.org/officeDocument/2006/relationships/tags" Target="../tags/tag19.xml"/><Relationship Id="rId4" Type="http://schemas.openxmlformats.org/officeDocument/2006/relationships/image" Target="../media/image51.jpe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xml"/><Relationship Id="rId1" Type="http://schemas.openxmlformats.org/officeDocument/2006/relationships/tags" Target="../tags/tag20.xml"/><Relationship Id="rId4" Type="http://schemas.openxmlformats.org/officeDocument/2006/relationships/image" Target="../media/image52.jpe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xml"/><Relationship Id="rId1" Type="http://schemas.openxmlformats.org/officeDocument/2006/relationships/tags" Target="../tags/tag21.xml"/><Relationship Id="rId4" Type="http://schemas.openxmlformats.org/officeDocument/2006/relationships/image" Target="../media/image53.jpeg"/></Relationships>
</file>

<file path=ppt/slides/_rels/slide5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0Images\Pictorial Library\Revised edition\ppt slides and labels\BPBL-PowerPoint-Volumes\11-Greece.jpg">
            <a:extLst>
              <a:ext uri="{FF2B5EF4-FFF2-40B4-BE49-F238E27FC236}">
                <a16:creationId xmlns:a16="http://schemas.microsoft.com/office/drawing/2014/main" id="{9DD7BE82-F3B4-9E0E-FB20-86055E9ED3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p:cNvSpPr>
            <a:spLocks noGrp="1"/>
          </p:cNvSpPr>
          <p:nvPr>
            <p:ph type="ctrTitle"/>
          </p:nvPr>
        </p:nvSpPr>
        <p:spPr>
          <a:xfrm>
            <a:off x="685800" y="2073275"/>
            <a:ext cx="7772400" cy="2041525"/>
          </a:xfrm>
        </p:spPr>
        <p:txBody>
          <a:bodyPr anchor="b">
            <a:noAutofit/>
          </a:bodyPr>
          <a:lstStyle/>
          <a:p>
            <a:r>
              <a:rPr lang="en-US" dirty="0">
                <a:ln>
                  <a:solidFill>
                    <a:schemeClr val="tx2"/>
                  </a:solidFill>
                </a:ln>
              </a:rPr>
              <a:t>Mycenae</a:t>
            </a:r>
          </a:p>
        </p:txBody>
      </p:sp>
      <p:sp>
        <p:nvSpPr>
          <p:cNvPr id="7" name="Subtitle 6"/>
          <p:cNvSpPr>
            <a:spLocks noGrp="1"/>
          </p:cNvSpPr>
          <p:nvPr>
            <p:ph type="subTitle" idx="1"/>
          </p:nvPr>
        </p:nvSpPr>
        <p:spPr>
          <a:xfrm>
            <a:off x="914400" y="4495800"/>
            <a:ext cx="7315200" cy="1524000"/>
          </a:xfrm>
        </p:spPr>
        <p:txBody>
          <a:bodyPr>
            <a:noAutofit/>
          </a:bodyPr>
          <a:lstStyle/>
          <a:p>
            <a:r>
              <a:rPr lang="en-US" dirty="0">
                <a:solidFill>
                  <a:schemeClr val="tx1"/>
                </a:solidFill>
                <a:effectLst>
                  <a:glow rad="50800">
                    <a:schemeClr val="bg2">
                      <a:lumMod val="50000"/>
                      <a:alpha val="60000"/>
                    </a:schemeClr>
                  </a:glow>
                </a:effectLst>
                <a:latin typeface="Calibri" pitchFamily="34" charset="0"/>
                <a:cs typeface="Calibri" pitchFamily="34" charset="0"/>
              </a:rPr>
              <a:t>The capital of Agamemnon</a:t>
            </a:r>
          </a:p>
        </p:txBody>
      </p:sp>
    </p:spTree>
    <p:extLst>
      <p:ext uri="{BB962C8B-B14F-4D97-AF65-F5344CB8AC3E}">
        <p14:creationId xmlns:p14="http://schemas.microsoft.com/office/powerpoint/2010/main" val="1739497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eece Map, PLBL 11-01.jpg"/>
          <p:cNvPicPr>
            <a:picLocks noChangeAspect="1"/>
          </p:cNvPicPr>
          <p:nvPr/>
        </p:nvPicPr>
        <p:blipFill>
          <a:blip r:embed="rId3"/>
          <a:stretch>
            <a:fillRect/>
          </a:stretch>
        </p:blipFill>
        <p:spPr>
          <a:xfrm>
            <a:off x="0" y="0"/>
            <a:ext cx="9144000" cy="6858000"/>
          </a:xfrm>
          <a:prstGeom prst="rect">
            <a:avLst/>
          </a:prstGeom>
        </p:spPr>
      </p:pic>
      <p:sp>
        <p:nvSpPr>
          <p:cNvPr id="5" name="TextBox 4"/>
          <p:cNvSpPr txBox="1"/>
          <p:nvPr/>
        </p:nvSpPr>
        <p:spPr>
          <a:xfrm>
            <a:off x="24066" y="6355080"/>
            <a:ext cx="3161605" cy="369332"/>
          </a:xfrm>
          <a:prstGeom prst="rect">
            <a:avLst/>
          </a:prstGeom>
          <a:noFill/>
        </p:spPr>
        <p:txBody>
          <a:bodyPr wrap="none" rtlCol="0">
            <a:spAutoFit/>
          </a:bodyPr>
          <a:lstStyle/>
          <a:p>
            <a:pPr defTabSz="457200" fontAlgn="auto">
              <a:spcBef>
                <a:spcPts val="0"/>
              </a:spcBef>
              <a:spcAft>
                <a:spcPts val="0"/>
              </a:spcAft>
            </a:pPr>
            <a:r>
              <a:rPr lang="en-US" sz="1800" i="1" dirty="0">
                <a:solidFill>
                  <a:prstClr val="white"/>
                </a:solidFill>
                <a:effectLst>
                  <a:glow rad="63500">
                    <a:prstClr val="black">
                      <a:alpha val="75000"/>
                    </a:prstClr>
                  </a:glow>
                </a:effectLst>
                <a:latin typeface="Calibri"/>
                <a:cs typeface="+mn-cs"/>
              </a:rPr>
              <a:t>Pictorial Library Vol. 11: Greece</a:t>
            </a:r>
          </a:p>
        </p:txBody>
      </p:sp>
      <p:sp>
        <p:nvSpPr>
          <p:cNvPr id="6" name="5-Point Star 5"/>
          <p:cNvSpPr/>
          <p:nvPr/>
        </p:nvSpPr>
        <p:spPr>
          <a:xfrm>
            <a:off x="3785046" y="4791222"/>
            <a:ext cx="152400" cy="152400"/>
          </a:xfrm>
          <a:prstGeom prst="star5">
            <a:avLst/>
          </a:prstGeom>
          <a:solidFill>
            <a:srgbClr val="FF0000"/>
          </a:solidFill>
          <a:effectLst>
            <a:glow rad="12700">
              <a:schemeClr val="tx1">
                <a:alpha val="75000"/>
              </a:schemeClr>
            </a:glow>
            <a:outerShdw blurRad="40000" dist="23000" dir="5400000" rotWithShape="0">
              <a:srgbClr val="000000">
                <a:alpha val="35000"/>
              </a:srgbClr>
            </a:outerShdw>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Tree>
    <p:extLst>
      <p:ext uri="{BB962C8B-B14F-4D97-AF65-F5344CB8AC3E}">
        <p14:creationId xmlns:p14="http://schemas.microsoft.com/office/powerpoint/2010/main" val="4239090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eece Peloponnese Map, PLBL 11.jpg"/>
          <p:cNvPicPr>
            <a:picLocks noChangeAspect="1"/>
          </p:cNvPicPr>
          <p:nvPr/>
        </p:nvPicPr>
        <p:blipFill>
          <a:blip r:embed="rId3"/>
          <a:stretch>
            <a:fillRect/>
          </a:stretch>
        </p:blipFill>
        <p:spPr>
          <a:xfrm>
            <a:off x="0" y="0"/>
            <a:ext cx="9144000" cy="6858000"/>
          </a:xfrm>
          <a:prstGeom prst="rect">
            <a:avLst/>
          </a:prstGeom>
        </p:spPr>
      </p:pic>
      <p:sp>
        <p:nvSpPr>
          <p:cNvPr id="5" name="TextBox 4"/>
          <p:cNvSpPr txBox="1"/>
          <p:nvPr/>
        </p:nvSpPr>
        <p:spPr>
          <a:xfrm>
            <a:off x="24066" y="6355080"/>
            <a:ext cx="3692700" cy="369332"/>
          </a:xfrm>
          <a:prstGeom prst="rect">
            <a:avLst/>
          </a:prstGeom>
          <a:noFill/>
        </p:spPr>
        <p:txBody>
          <a:bodyPr wrap="none" rtlCol="0">
            <a:spAutoFit/>
          </a:bodyPr>
          <a:lstStyle/>
          <a:p>
            <a:pPr defTabSz="457200" fontAlgn="auto">
              <a:spcBef>
                <a:spcPts val="0"/>
              </a:spcBef>
              <a:spcAft>
                <a:spcPts val="0"/>
              </a:spcAft>
            </a:pPr>
            <a:r>
              <a:rPr lang="en-US" sz="1800" i="1" dirty="0">
                <a:solidFill>
                  <a:prstClr val="white"/>
                </a:solidFill>
                <a:effectLst>
                  <a:glow rad="63500">
                    <a:prstClr val="black">
                      <a:alpha val="75000"/>
                    </a:prstClr>
                  </a:glow>
                </a:effectLst>
                <a:latin typeface="Calibri"/>
                <a:cs typeface="+mn-cs"/>
              </a:rPr>
              <a:t>Pictorial Library Vol. 11: Peloponnese</a:t>
            </a:r>
          </a:p>
        </p:txBody>
      </p:sp>
      <p:sp>
        <p:nvSpPr>
          <p:cNvPr id="6" name="5-Point Star 5"/>
          <p:cNvSpPr/>
          <p:nvPr/>
        </p:nvSpPr>
        <p:spPr>
          <a:xfrm>
            <a:off x="4665283" y="3339570"/>
            <a:ext cx="152400" cy="152400"/>
          </a:xfrm>
          <a:prstGeom prst="star5">
            <a:avLst/>
          </a:prstGeom>
          <a:solidFill>
            <a:srgbClr val="FF0000"/>
          </a:solidFill>
          <a:effectLst>
            <a:glow rad="12700">
              <a:schemeClr val="tx1">
                <a:alpha val="75000"/>
              </a:schemeClr>
            </a:glow>
            <a:outerShdw blurRad="40000" dist="23000" dir="5400000" rotWithShape="0">
              <a:srgbClr val="000000">
                <a:alpha val="35000"/>
              </a:srgbClr>
            </a:outerShdw>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Tree>
    <p:extLst>
      <p:ext uri="{BB962C8B-B14F-4D97-AF65-F5344CB8AC3E}">
        <p14:creationId xmlns:p14="http://schemas.microsoft.com/office/powerpoint/2010/main" val="2463632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from west</a:t>
            </a:r>
          </a:p>
        </p:txBody>
      </p:sp>
      <p:pic>
        <p:nvPicPr>
          <p:cNvPr id="4" name="Picture 3">
            <a:extLst>
              <a:ext uri="{FF2B5EF4-FFF2-40B4-BE49-F238E27FC236}">
                <a16:creationId xmlns:a16="http://schemas.microsoft.com/office/drawing/2014/main" id="{D44F369E-1A2A-C38C-3677-B2B6334D53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4233397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B4423AA-9808-71FF-7FB3-12908306FA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053328"/>
          </a:xfrm>
          <a:prstGeom prst="rect">
            <a:avLst/>
          </a:prstGeom>
        </p:spPr>
      </p:pic>
      <p:sp>
        <p:nvSpPr>
          <p:cNvPr id="2" name="Text Placeholder 1">
            <a:extLst>
              <a:ext uri="{FF2B5EF4-FFF2-40B4-BE49-F238E27FC236}">
                <a16:creationId xmlns:a16="http://schemas.microsoft.com/office/drawing/2014/main" id="{35EDD133-4886-F795-07AC-5716BFC8AA2B}"/>
              </a:ext>
            </a:extLst>
          </p:cNvPr>
          <p:cNvSpPr>
            <a:spLocks noGrp="1"/>
          </p:cNvSpPr>
          <p:nvPr>
            <p:ph type="body" sz="quarter" idx="10"/>
          </p:nvPr>
        </p:nvSpPr>
        <p:spPr/>
        <p:txBody>
          <a:bodyPr/>
          <a:lstStyle/>
          <a:p>
            <a:r>
              <a:rPr lang="en-US" dirty="0"/>
              <a:t>Mycenae citadel from south</a:t>
            </a:r>
          </a:p>
        </p:txBody>
      </p:sp>
    </p:spTree>
    <p:extLst>
      <p:ext uri="{BB962C8B-B14F-4D97-AF65-F5344CB8AC3E}">
        <p14:creationId xmlns:p14="http://schemas.microsoft.com/office/powerpoint/2010/main" val="788986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386" name="Picture 3" descr="Mycenae from southwest"/>
          <p:cNvPicPr preferRelativeResize="0">
            <a:picLocks noChangeAspect="1" noChangeArrowheads="1"/>
          </p:cNvPicPr>
          <p:nvPr>
            <p:custDataLst>
              <p:tags r:id="rId1"/>
            </p:custDataLst>
          </p:nvPr>
        </p:nvPicPr>
        <p:blipFill rotWithShape="1">
          <a:blip r:embed="rId4" cstate="print"/>
          <a:srcRect b="8853"/>
          <a:stretch/>
        </p:blipFill>
        <p:spPr bwMode="auto">
          <a:xfrm>
            <a:off x="4763" y="4763"/>
            <a:ext cx="9134475" cy="6243637"/>
          </a:xfrm>
          <a:prstGeom prst="rect">
            <a:avLst/>
          </a:prstGeom>
          <a:noFill/>
          <a:ln w="9525">
            <a:noFill/>
            <a:miter lim="800000"/>
            <a:headEnd/>
            <a:tailEnd/>
          </a:ln>
        </p:spPr>
      </p:pic>
      <p:sp>
        <p:nvSpPr>
          <p:cNvPr id="3" name="Text Placeholder 2">
            <a:extLst>
              <a:ext uri="{FF2B5EF4-FFF2-40B4-BE49-F238E27FC236}">
                <a16:creationId xmlns:a16="http://schemas.microsoft.com/office/drawing/2014/main" id="{49D0B9A6-C2B5-6B55-F10E-8DEB97659E9C}"/>
              </a:ext>
            </a:extLst>
          </p:cNvPr>
          <p:cNvSpPr>
            <a:spLocks noGrp="1"/>
          </p:cNvSpPr>
          <p:nvPr>
            <p:ph type="body" sz="quarter" idx="10"/>
          </p:nvPr>
        </p:nvSpPr>
        <p:spPr/>
        <p:txBody>
          <a:bodyPr/>
          <a:lstStyle/>
          <a:p>
            <a:r>
              <a:rPr lang="en-US" dirty="0"/>
              <a:t>Mycenae citadel </a:t>
            </a:r>
            <a:r>
              <a:rPr lang="en-US" sz="2200" dirty="0">
                <a:effectLst>
                  <a:glow rad="76200">
                    <a:schemeClr val="bg1">
                      <a:alpha val="60000"/>
                    </a:schemeClr>
                  </a:glow>
                </a:effectLst>
                <a:latin typeface="Calibri" pitchFamily="34" charset="0"/>
                <a:cs typeface="Calibri" pitchFamily="34" charset="0"/>
              </a:rPr>
              <a:t>from southwest</a:t>
            </a:r>
            <a:endParaRPr lang="en-US" dirty="0"/>
          </a:p>
        </p:txBody>
      </p:sp>
    </p:spTree>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citadel from south</a:t>
            </a:r>
          </a:p>
        </p:txBody>
      </p:sp>
      <p:pic>
        <p:nvPicPr>
          <p:cNvPr id="4" name="Picture 3">
            <a:extLst>
              <a:ext uri="{FF2B5EF4-FFF2-40B4-BE49-F238E27FC236}">
                <a16:creationId xmlns:a16="http://schemas.microsoft.com/office/drawing/2014/main" id="{7FDA6250-1687-1962-2CF9-C25F8CC536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3445387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citadel from west</a:t>
            </a:r>
          </a:p>
        </p:txBody>
      </p:sp>
      <p:pic>
        <p:nvPicPr>
          <p:cNvPr id="4" name="Picture 3">
            <a:extLst>
              <a:ext uri="{FF2B5EF4-FFF2-40B4-BE49-F238E27FC236}">
                <a16:creationId xmlns:a16="http://schemas.microsoft.com/office/drawing/2014/main" id="{CB542DEF-30E6-9404-DEF0-25C21A273E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3818075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2530" name="Picture 3" descr="Mycenae excavations from west"/>
          <p:cNvPicPr preferRelativeResize="0">
            <a:picLocks noChangeAspect="1" noChangeArrowheads="1"/>
          </p:cNvPicPr>
          <p:nvPr>
            <p:custDataLst>
              <p:tags r:id="rId1"/>
            </p:custDataLst>
          </p:nvPr>
        </p:nvPicPr>
        <p:blipFill rotWithShape="1">
          <a:blip r:embed="rId4" cstate="print"/>
          <a:srcRect b="10019"/>
          <a:stretch/>
        </p:blipFill>
        <p:spPr bwMode="auto">
          <a:xfrm>
            <a:off x="0" y="-1588"/>
            <a:ext cx="9144000" cy="6173788"/>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77970866-F4BD-A854-C477-5DC6132ABA2D}"/>
              </a:ext>
            </a:extLst>
          </p:cNvPr>
          <p:cNvSpPr>
            <a:spLocks noGrp="1"/>
          </p:cNvSpPr>
          <p:nvPr>
            <p:ph type="body" sz="quarter" idx="10"/>
          </p:nvPr>
        </p:nvSpPr>
        <p:spPr/>
        <p:txBody>
          <a:bodyPr/>
          <a:lstStyle/>
          <a:p>
            <a:r>
              <a:rPr lang="en-US" dirty="0"/>
              <a:t>Mycenae citadel from west</a:t>
            </a:r>
          </a:p>
        </p:txBody>
      </p:sp>
      <p:sp>
        <p:nvSpPr>
          <p:cNvPr id="22529" name="Rectangle 2" hidden="1"/>
          <p:cNvSpPr>
            <a:spLocks noGrp="1" noChangeArrowheads="1"/>
          </p:cNvSpPr>
          <p:nvPr>
            <p:ph type="title" idx="4294967295"/>
          </p:nvPr>
        </p:nvSpPr>
        <p:spPr>
          <a:xfrm>
            <a:off x="0" y="274638"/>
            <a:ext cx="8229600" cy="1143000"/>
          </a:xfrm>
        </p:spPr>
        <p:txBody>
          <a:bodyPr>
            <a:normAutofit fontScale="90000"/>
          </a:bodyPr>
          <a:lstStyle/>
          <a:p>
            <a:pPr eaLnBrk="1" hangingPunct="1"/>
            <a:r>
              <a:rPr lang="en-US" dirty="0"/>
              <a:t>22</a:t>
            </a:r>
            <a:br>
              <a:rPr lang="en-US" dirty="0"/>
            </a:br>
            <a:endParaRPr lang="en-US" dirty="0"/>
          </a:p>
        </p:txBody>
      </p:sp>
    </p:spTree>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8674" name="Picture 3" descr="Mycenae houses west of citadel"/>
          <p:cNvPicPr preferRelativeResize="0">
            <a:picLocks noChangeAspect="1" noChangeArrowheads="1"/>
          </p:cNvPicPr>
          <p:nvPr>
            <p:custDataLst>
              <p:tags r:id="rId1"/>
            </p:custDataLst>
          </p:nvPr>
        </p:nvPicPr>
        <p:blipFill rotWithShape="1">
          <a:blip r:embed="rId4" cstate="print"/>
          <a:srcRect b="11130"/>
          <a:stretch/>
        </p:blipFill>
        <p:spPr bwMode="auto">
          <a:xfrm>
            <a:off x="0" y="-1588"/>
            <a:ext cx="9144000" cy="6097588"/>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27308214-609A-3915-C613-BCB1A1E1681F}"/>
              </a:ext>
            </a:extLst>
          </p:cNvPr>
          <p:cNvSpPr>
            <a:spLocks noGrp="1"/>
          </p:cNvSpPr>
          <p:nvPr>
            <p:ph type="body" sz="quarter" idx="10"/>
          </p:nvPr>
        </p:nvSpPr>
        <p:spPr/>
        <p:txBody>
          <a:bodyPr/>
          <a:lstStyle/>
          <a:p>
            <a:r>
              <a:rPr lang="en-US" sz="2200" dirty="0">
                <a:effectLst>
                  <a:glow rad="76200">
                    <a:schemeClr val="bg1">
                      <a:alpha val="60000"/>
                    </a:schemeClr>
                  </a:glow>
                </a:effectLst>
                <a:latin typeface="Calibri" pitchFamily="34" charset="0"/>
                <a:cs typeface="Calibri" pitchFamily="34" charset="0"/>
              </a:rPr>
              <a:t>Mycenae houses west of citadel</a:t>
            </a:r>
            <a:endParaRPr lang="en-US" dirty="0"/>
          </a:p>
        </p:txBody>
      </p:sp>
    </p:spTree>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fortification wall near Lion Gate</a:t>
            </a:r>
          </a:p>
        </p:txBody>
      </p:sp>
      <p:pic>
        <p:nvPicPr>
          <p:cNvPr id="4" name="Picture 3">
            <a:extLst>
              <a:ext uri="{FF2B5EF4-FFF2-40B4-BE49-F238E27FC236}">
                <a16:creationId xmlns:a16="http://schemas.microsoft.com/office/drawing/2014/main" id="{633F7593-F4F4-9F70-F633-88D5116B74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488370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approach to Lion Gate</a:t>
            </a:r>
          </a:p>
        </p:txBody>
      </p:sp>
      <p:pic>
        <p:nvPicPr>
          <p:cNvPr id="4" name="Picture 3">
            <a:extLst>
              <a:ext uri="{FF2B5EF4-FFF2-40B4-BE49-F238E27FC236}">
                <a16:creationId xmlns:a16="http://schemas.microsoft.com/office/drawing/2014/main" id="{DD89B929-704A-63A8-8F95-7073527223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1868546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Lion Gate</a:t>
            </a:r>
          </a:p>
        </p:txBody>
      </p:sp>
      <p:pic>
        <p:nvPicPr>
          <p:cNvPr id="4" name="Picture 3">
            <a:extLst>
              <a:ext uri="{FF2B5EF4-FFF2-40B4-BE49-F238E27FC236}">
                <a16:creationId xmlns:a16="http://schemas.microsoft.com/office/drawing/2014/main" id="{49E21E4A-1F80-365A-E9F1-E4CBA1408A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3094107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6625" name="Picture 2" descr="Mycenae Lion Gate, df051003501"/>
          <p:cNvPicPr>
            <a:picLocks noChangeAspect="1" noChangeArrowheads="1"/>
          </p:cNvPicPr>
          <p:nvPr/>
        </p:nvPicPr>
        <p:blipFill rotWithShape="1">
          <a:blip r:embed="rId3" cstate="print"/>
          <a:srcRect b="11193"/>
          <a:stretch/>
        </p:blipFill>
        <p:spPr bwMode="auto">
          <a:xfrm>
            <a:off x="0" y="0"/>
            <a:ext cx="9144000" cy="6096000"/>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C1DD7977-1FB9-DE88-6803-79D76575FAA9}"/>
              </a:ext>
            </a:extLst>
          </p:cNvPr>
          <p:cNvSpPr>
            <a:spLocks noGrp="1"/>
          </p:cNvSpPr>
          <p:nvPr>
            <p:ph type="body" sz="quarter" idx="10"/>
          </p:nvPr>
        </p:nvSpPr>
        <p:spPr/>
        <p:txBody>
          <a:bodyPr/>
          <a:lstStyle/>
          <a:p>
            <a:r>
              <a:rPr lang="en-US" sz="2200" dirty="0">
                <a:effectLst>
                  <a:glow rad="76200">
                    <a:schemeClr val="bg1">
                      <a:alpha val="60000"/>
                    </a:schemeClr>
                  </a:glow>
                </a:effectLst>
                <a:latin typeface="Calibri" pitchFamily="34" charset="0"/>
                <a:cs typeface="Calibri" pitchFamily="34" charset="0"/>
              </a:rPr>
              <a:t>Mycenae Lion Gate</a:t>
            </a:r>
            <a:endParaRPr lang="en-US" dirty="0"/>
          </a:p>
        </p:txBody>
      </p:sp>
    </p:spTree>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Lion Gate</a:t>
            </a:r>
          </a:p>
        </p:txBody>
      </p:sp>
      <p:pic>
        <p:nvPicPr>
          <p:cNvPr id="4" name="Picture 3">
            <a:extLst>
              <a:ext uri="{FF2B5EF4-FFF2-40B4-BE49-F238E27FC236}">
                <a16:creationId xmlns:a16="http://schemas.microsoft.com/office/drawing/2014/main" id="{D01B7819-48AC-5B27-D4EE-CF3CA9DF7E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3834999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Lion Gate relief</a:t>
            </a:r>
          </a:p>
        </p:txBody>
      </p:sp>
      <p:pic>
        <p:nvPicPr>
          <p:cNvPr id="4" name="Picture 3">
            <a:extLst>
              <a:ext uri="{FF2B5EF4-FFF2-40B4-BE49-F238E27FC236}">
                <a16:creationId xmlns:a16="http://schemas.microsoft.com/office/drawing/2014/main" id="{313D9F7C-7DC1-6748-B86C-3E16D08486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14499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Lion Gate from inside citadel</a:t>
            </a:r>
          </a:p>
        </p:txBody>
      </p:sp>
      <p:pic>
        <p:nvPicPr>
          <p:cNvPr id="4" name="Picture 3">
            <a:extLst>
              <a:ext uri="{FF2B5EF4-FFF2-40B4-BE49-F238E27FC236}">
                <a16:creationId xmlns:a16="http://schemas.microsoft.com/office/drawing/2014/main" id="{650E684F-ECF5-4E22-CEED-F59845FACE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1265671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fortification wall near Grave Circle A</a:t>
            </a:r>
          </a:p>
        </p:txBody>
      </p:sp>
      <p:pic>
        <p:nvPicPr>
          <p:cNvPr id="4" name="Picture 3">
            <a:extLst>
              <a:ext uri="{FF2B5EF4-FFF2-40B4-BE49-F238E27FC236}">
                <a16:creationId xmlns:a16="http://schemas.microsoft.com/office/drawing/2014/main" id="{9D3E72AD-A025-986D-2A2B-05B56F8F99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3369138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Grave Circle A</a:t>
            </a:r>
          </a:p>
        </p:txBody>
      </p:sp>
      <p:pic>
        <p:nvPicPr>
          <p:cNvPr id="4" name="Picture 3">
            <a:extLst>
              <a:ext uri="{FF2B5EF4-FFF2-40B4-BE49-F238E27FC236}">
                <a16:creationId xmlns:a16="http://schemas.microsoft.com/office/drawing/2014/main" id="{CCB3C742-0D7B-1297-54A2-6098DBCC8D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105972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Grave Circle A</a:t>
            </a:r>
          </a:p>
        </p:txBody>
      </p:sp>
      <p:pic>
        <p:nvPicPr>
          <p:cNvPr id="4" name="Picture 3">
            <a:extLst>
              <a:ext uri="{FF2B5EF4-FFF2-40B4-BE49-F238E27FC236}">
                <a16:creationId xmlns:a16="http://schemas.microsoft.com/office/drawing/2014/main" id="{CA9F6220-381E-4582-0626-B98E69991A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2861796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Grave Circle A</a:t>
            </a:r>
          </a:p>
        </p:txBody>
      </p:sp>
      <p:pic>
        <p:nvPicPr>
          <p:cNvPr id="4" name="Picture 3">
            <a:extLst>
              <a:ext uri="{FF2B5EF4-FFF2-40B4-BE49-F238E27FC236}">
                <a16:creationId xmlns:a16="http://schemas.microsoft.com/office/drawing/2014/main" id="{7062508A-02D8-B528-5476-FD4995C0F4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1256019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palace propylon</a:t>
            </a:r>
          </a:p>
        </p:txBody>
      </p:sp>
      <p:pic>
        <p:nvPicPr>
          <p:cNvPr id="4" name="Picture 3">
            <a:extLst>
              <a:ext uri="{FF2B5EF4-FFF2-40B4-BE49-F238E27FC236}">
                <a16:creationId xmlns:a16="http://schemas.microsoft.com/office/drawing/2014/main" id="{DBB92EED-FF50-2ABA-D9FC-8FF665347D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14756531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8914" name="Picture 3" descr="Mycenae palace from east"/>
          <p:cNvPicPr preferRelativeResize="0">
            <a:picLocks noChangeAspect="1" noChangeArrowheads="1"/>
          </p:cNvPicPr>
          <p:nvPr>
            <p:custDataLst>
              <p:tags r:id="rId1"/>
            </p:custDataLst>
          </p:nvPr>
        </p:nvPicPr>
        <p:blipFill rotWithShape="1">
          <a:blip r:embed="rId4" cstate="print"/>
          <a:srcRect b="11129"/>
          <a:stretch/>
        </p:blipFill>
        <p:spPr bwMode="auto">
          <a:xfrm>
            <a:off x="0" y="-1588"/>
            <a:ext cx="9144000" cy="6097588"/>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41A5139E-13C3-4C73-4559-B0BA0E9170CE}"/>
              </a:ext>
            </a:extLst>
          </p:cNvPr>
          <p:cNvSpPr>
            <a:spLocks noGrp="1"/>
          </p:cNvSpPr>
          <p:nvPr>
            <p:ph type="body" sz="quarter" idx="10"/>
          </p:nvPr>
        </p:nvSpPr>
        <p:spPr/>
        <p:txBody>
          <a:bodyPr/>
          <a:lstStyle/>
          <a:p>
            <a:r>
              <a:rPr lang="en-US" sz="2200" dirty="0">
                <a:effectLst>
                  <a:glow rad="76200">
                    <a:schemeClr val="bg1">
                      <a:alpha val="60000"/>
                    </a:schemeClr>
                  </a:glow>
                </a:effectLst>
                <a:latin typeface="Calibri" pitchFamily="34" charset="0"/>
                <a:cs typeface="Calibri" pitchFamily="34" charset="0"/>
              </a:rPr>
              <a:t>Mycenae palace from east</a:t>
            </a:r>
            <a:endParaRPr lang="en-US" dirty="0"/>
          </a:p>
        </p:txBody>
      </p:sp>
    </p:spTree>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palace megaron</a:t>
            </a:r>
          </a:p>
        </p:txBody>
      </p:sp>
      <p:pic>
        <p:nvPicPr>
          <p:cNvPr id="4" name="Picture 3">
            <a:extLst>
              <a:ext uri="{FF2B5EF4-FFF2-40B4-BE49-F238E27FC236}">
                <a16:creationId xmlns:a16="http://schemas.microsoft.com/office/drawing/2014/main" id="{6BB033A6-C34C-99AE-694B-F2E903F1C3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13572838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3010" name="Picture 3" descr="Mycenae palace megaron from north"/>
          <p:cNvPicPr preferRelativeResize="0">
            <a:picLocks noChangeAspect="1" noChangeArrowheads="1"/>
          </p:cNvPicPr>
          <p:nvPr>
            <p:custDataLst>
              <p:tags r:id="rId1"/>
            </p:custDataLst>
          </p:nvPr>
        </p:nvPicPr>
        <p:blipFill rotWithShape="1">
          <a:blip r:embed="rId4" cstate="print"/>
          <a:srcRect b="11129"/>
          <a:stretch/>
        </p:blipFill>
        <p:spPr bwMode="auto">
          <a:xfrm>
            <a:off x="0" y="-1588"/>
            <a:ext cx="9144000" cy="6097588"/>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2B3C2F83-018E-6F49-391B-9669B386A482}"/>
              </a:ext>
            </a:extLst>
          </p:cNvPr>
          <p:cNvSpPr>
            <a:spLocks noGrp="1"/>
          </p:cNvSpPr>
          <p:nvPr>
            <p:ph type="body" sz="quarter" idx="10"/>
          </p:nvPr>
        </p:nvSpPr>
        <p:spPr/>
        <p:txBody>
          <a:bodyPr/>
          <a:lstStyle/>
          <a:p>
            <a:r>
              <a:rPr lang="en-US" sz="2200" dirty="0">
                <a:effectLst>
                  <a:glow rad="76200">
                    <a:schemeClr val="bg1">
                      <a:alpha val="60000"/>
                    </a:schemeClr>
                  </a:glow>
                </a:effectLst>
                <a:latin typeface="Calibri" pitchFamily="34" charset="0"/>
                <a:cs typeface="Calibri" pitchFamily="34" charset="0"/>
              </a:rPr>
              <a:t>Mycenae palace megaron from north</a:t>
            </a:r>
            <a:endParaRPr lang="en-US" dirty="0"/>
          </a:p>
        </p:txBody>
      </p:sp>
    </p:spTree>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5058" name="Picture 3" descr="Mycenae palace megaron from west"/>
          <p:cNvPicPr preferRelativeResize="0">
            <a:picLocks noChangeAspect="1" noChangeArrowheads="1"/>
          </p:cNvPicPr>
          <p:nvPr>
            <p:custDataLst>
              <p:tags r:id="rId1"/>
            </p:custDataLst>
          </p:nvPr>
        </p:nvPicPr>
        <p:blipFill rotWithShape="1">
          <a:blip r:embed="rId4" cstate="print"/>
          <a:srcRect b="10019"/>
          <a:stretch/>
        </p:blipFill>
        <p:spPr bwMode="auto">
          <a:xfrm>
            <a:off x="0" y="-1588"/>
            <a:ext cx="9144000" cy="6173788"/>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4E2DF7B7-0914-00DB-FF14-40FD3941D098}"/>
              </a:ext>
            </a:extLst>
          </p:cNvPr>
          <p:cNvSpPr>
            <a:spLocks noGrp="1"/>
          </p:cNvSpPr>
          <p:nvPr>
            <p:ph type="body" sz="quarter" idx="10"/>
          </p:nvPr>
        </p:nvSpPr>
        <p:spPr/>
        <p:txBody>
          <a:bodyPr/>
          <a:lstStyle/>
          <a:p>
            <a:r>
              <a:rPr lang="en-US" sz="2200" dirty="0">
                <a:effectLst>
                  <a:glow rad="76200">
                    <a:schemeClr val="bg1">
                      <a:alpha val="60000"/>
                    </a:schemeClr>
                  </a:glow>
                </a:effectLst>
                <a:latin typeface="Calibri" pitchFamily="34" charset="0"/>
                <a:cs typeface="Calibri" pitchFamily="34" charset="0"/>
              </a:rPr>
              <a:t>Mycenae palace megaron from west</a:t>
            </a:r>
            <a:endParaRPr lang="en-US" dirty="0"/>
          </a:p>
        </p:txBody>
      </p:sp>
    </p:spTree>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House of Columns</a:t>
            </a:r>
          </a:p>
        </p:txBody>
      </p:sp>
      <p:pic>
        <p:nvPicPr>
          <p:cNvPr id="4" name="Picture 3">
            <a:extLst>
              <a:ext uri="{FF2B5EF4-FFF2-40B4-BE49-F238E27FC236}">
                <a16:creationId xmlns:a16="http://schemas.microsoft.com/office/drawing/2014/main" id="{69DFAA07-5F4E-FB8C-9C1B-BB8B764B11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19426141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temples area</a:t>
            </a:r>
          </a:p>
        </p:txBody>
      </p:sp>
      <p:pic>
        <p:nvPicPr>
          <p:cNvPr id="4" name="Picture 3">
            <a:extLst>
              <a:ext uri="{FF2B5EF4-FFF2-40B4-BE49-F238E27FC236}">
                <a16:creationId xmlns:a16="http://schemas.microsoft.com/office/drawing/2014/main" id="{558DDA97-BCB5-758E-2C17-D68E29B50C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19961911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0962" name="Picture 3" descr="Mycenae summit"/>
          <p:cNvPicPr preferRelativeResize="0">
            <a:picLocks noChangeAspect="1" noChangeArrowheads="1"/>
          </p:cNvPicPr>
          <p:nvPr>
            <p:custDataLst>
              <p:tags r:id="rId1"/>
            </p:custDataLst>
          </p:nvPr>
        </p:nvPicPr>
        <p:blipFill rotWithShape="1">
          <a:blip r:embed="rId4" cstate="print"/>
          <a:srcRect b="10019"/>
          <a:stretch/>
        </p:blipFill>
        <p:spPr bwMode="auto">
          <a:xfrm>
            <a:off x="0" y="-1588"/>
            <a:ext cx="9144000" cy="6173788"/>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C61F2FED-30AB-8B12-0BF1-DB84FB87D769}"/>
              </a:ext>
            </a:extLst>
          </p:cNvPr>
          <p:cNvSpPr>
            <a:spLocks noGrp="1"/>
          </p:cNvSpPr>
          <p:nvPr>
            <p:ph type="body" sz="quarter" idx="10"/>
          </p:nvPr>
        </p:nvSpPr>
        <p:spPr/>
        <p:txBody>
          <a:bodyPr/>
          <a:lstStyle/>
          <a:p>
            <a:r>
              <a:rPr lang="en-US" sz="2200" dirty="0">
                <a:effectLst>
                  <a:glow rad="76200">
                    <a:schemeClr val="bg1">
                      <a:alpha val="60000"/>
                    </a:schemeClr>
                  </a:glow>
                </a:effectLst>
                <a:latin typeface="Calibri" pitchFamily="34" charset="0"/>
                <a:cs typeface="Calibri" pitchFamily="34" charset="0"/>
              </a:rPr>
              <a:t>Mycenae temples area</a:t>
            </a:r>
            <a:endParaRPr lang="en-US" dirty="0"/>
          </a:p>
        </p:txBody>
      </p:sp>
    </p:spTree>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excavations near citadel summit</a:t>
            </a:r>
          </a:p>
        </p:txBody>
      </p:sp>
      <p:pic>
        <p:nvPicPr>
          <p:cNvPr id="4" name="Picture 3">
            <a:extLst>
              <a:ext uri="{FF2B5EF4-FFF2-40B4-BE49-F238E27FC236}">
                <a16:creationId xmlns:a16="http://schemas.microsoft.com/office/drawing/2014/main" id="{2FA94913-CD0C-856D-376F-542EE97452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11201835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building near citadel summit</a:t>
            </a:r>
          </a:p>
        </p:txBody>
      </p:sp>
      <p:pic>
        <p:nvPicPr>
          <p:cNvPr id="4" name="Picture 3">
            <a:extLst>
              <a:ext uri="{FF2B5EF4-FFF2-40B4-BE49-F238E27FC236}">
                <a16:creationId xmlns:a16="http://schemas.microsoft.com/office/drawing/2014/main" id="{426D48FF-67D9-AAAD-6662-3868D120CA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4950223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view west from citadel</a:t>
            </a:r>
          </a:p>
        </p:txBody>
      </p:sp>
      <p:pic>
        <p:nvPicPr>
          <p:cNvPr id="4" name="Picture 3">
            <a:extLst>
              <a:ext uri="{FF2B5EF4-FFF2-40B4-BE49-F238E27FC236}">
                <a16:creationId xmlns:a16="http://schemas.microsoft.com/office/drawing/2014/main" id="{AA37A32F-3D63-9D78-FCC2-673831114D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23985646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7106" name="Picture 3" descr="Mycenae southern wall and valley"/>
          <p:cNvPicPr preferRelativeResize="0">
            <a:picLocks noChangeAspect="1" noChangeArrowheads="1"/>
          </p:cNvPicPr>
          <p:nvPr>
            <p:custDataLst>
              <p:tags r:id="rId1"/>
            </p:custDataLst>
          </p:nvPr>
        </p:nvPicPr>
        <p:blipFill rotWithShape="1">
          <a:blip r:embed="rId4" cstate="print"/>
          <a:srcRect b="11129"/>
          <a:stretch/>
        </p:blipFill>
        <p:spPr bwMode="auto">
          <a:xfrm>
            <a:off x="0" y="-1588"/>
            <a:ext cx="9144000" cy="6097588"/>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F70F34C5-E53D-F512-A831-589480C86054}"/>
              </a:ext>
            </a:extLst>
          </p:cNvPr>
          <p:cNvSpPr>
            <a:spLocks noGrp="1"/>
          </p:cNvSpPr>
          <p:nvPr>
            <p:ph type="body" sz="quarter" idx="10"/>
          </p:nvPr>
        </p:nvSpPr>
        <p:spPr/>
        <p:txBody>
          <a:bodyPr/>
          <a:lstStyle/>
          <a:p>
            <a:r>
              <a:rPr lang="en-US" sz="2200" dirty="0">
                <a:effectLst>
                  <a:glow rad="76200">
                    <a:schemeClr val="bg1">
                      <a:alpha val="60000"/>
                    </a:schemeClr>
                  </a:glow>
                </a:effectLst>
                <a:latin typeface="Calibri" pitchFamily="34" charset="0"/>
                <a:cs typeface="Calibri" pitchFamily="34" charset="0"/>
              </a:rPr>
              <a:t>Mycenae southern wall and valley</a:t>
            </a:r>
            <a:endParaRPr lang="en-US" dirty="0"/>
          </a:p>
        </p:txBody>
      </p:sp>
    </p:spTree>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north quarter and buildings on north slope</a:t>
            </a:r>
          </a:p>
        </p:txBody>
      </p:sp>
      <p:pic>
        <p:nvPicPr>
          <p:cNvPr id="4" name="Picture 3">
            <a:extLst>
              <a:ext uri="{FF2B5EF4-FFF2-40B4-BE49-F238E27FC236}">
                <a16:creationId xmlns:a16="http://schemas.microsoft.com/office/drawing/2014/main" id="{0FF47852-1D4C-C5E5-949A-48D6023B88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9876553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north quarter and buildings on north slope</a:t>
            </a:r>
          </a:p>
        </p:txBody>
      </p:sp>
      <p:pic>
        <p:nvPicPr>
          <p:cNvPr id="4" name="Picture 3">
            <a:extLst>
              <a:ext uri="{FF2B5EF4-FFF2-40B4-BE49-F238E27FC236}">
                <a16:creationId xmlns:a16="http://schemas.microsoft.com/office/drawing/2014/main" id="{FF7219B6-13F1-1220-6FEB-7A9A84A5B4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21598788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Building Gamma and North Storerooms</a:t>
            </a:r>
          </a:p>
        </p:txBody>
      </p:sp>
      <p:pic>
        <p:nvPicPr>
          <p:cNvPr id="4" name="Picture 3">
            <a:extLst>
              <a:ext uri="{FF2B5EF4-FFF2-40B4-BE49-F238E27FC236}">
                <a16:creationId xmlns:a16="http://schemas.microsoft.com/office/drawing/2014/main" id="{ADEB56B3-C074-312E-2236-6A2AC8551C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25501831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North Storerooms</a:t>
            </a:r>
          </a:p>
        </p:txBody>
      </p:sp>
      <p:pic>
        <p:nvPicPr>
          <p:cNvPr id="4" name="Picture 3">
            <a:extLst>
              <a:ext uri="{FF2B5EF4-FFF2-40B4-BE49-F238E27FC236}">
                <a16:creationId xmlns:a16="http://schemas.microsoft.com/office/drawing/2014/main" id="{B2D106AD-DD15-7FC1-DDC6-12DF90A17C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767734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Building Gamma</a:t>
            </a:r>
          </a:p>
        </p:txBody>
      </p:sp>
      <p:pic>
        <p:nvPicPr>
          <p:cNvPr id="4" name="Picture 3">
            <a:extLst>
              <a:ext uri="{FF2B5EF4-FFF2-40B4-BE49-F238E27FC236}">
                <a16:creationId xmlns:a16="http://schemas.microsoft.com/office/drawing/2014/main" id="{A2116F03-F46C-098D-B9EC-7ADEB21F99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13616529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Building Delta</a:t>
            </a:r>
          </a:p>
        </p:txBody>
      </p:sp>
      <p:pic>
        <p:nvPicPr>
          <p:cNvPr id="4" name="Picture 3">
            <a:extLst>
              <a:ext uri="{FF2B5EF4-FFF2-40B4-BE49-F238E27FC236}">
                <a16:creationId xmlns:a16="http://schemas.microsoft.com/office/drawing/2014/main" id="{6D5C0FF5-2EF4-B16C-C428-0E641D64EB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34250001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3" descr="Mycenae northern fortifications"/>
          <p:cNvPicPr preferRelativeResize="0">
            <a:picLocks noChangeAspect="1" noChangeArrowheads="1"/>
          </p:cNvPicPr>
          <p:nvPr>
            <p:custDataLst>
              <p:tags r:id="rId1"/>
            </p:custDataLst>
          </p:nvPr>
        </p:nvPicPr>
        <p:blipFill rotWithShape="1">
          <a:blip r:embed="rId4" cstate="print"/>
          <a:srcRect b="11308"/>
          <a:stretch/>
        </p:blipFill>
        <p:spPr bwMode="auto">
          <a:xfrm>
            <a:off x="-23813" y="-17463"/>
            <a:ext cx="9190038" cy="6113463"/>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7E7F718A-EE67-135F-6194-9ADC0FC61BD7}"/>
              </a:ext>
            </a:extLst>
          </p:cNvPr>
          <p:cNvSpPr>
            <a:spLocks noGrp="1"/>
          </p:cNvSpPr>
          <p:nvPr>
            <p:ph type="body" sz="quarter" idx="10"/>
          </p:nvPr>
        </p:nvSpPr>
        <p:spPr/>
        <p:txBody>
          <a:bodyPr/>
          <a:lstStyle/>
          <a:p>
            <a:r>
              <a:rPr lang="en-US" sz="2200" dirty="0">
                <a:effectLst>
                  <a:glow rad="76200">
                    <a:schemeClr val="bg1">
                      <a:alpha val="60000"/>
                    </a:schemeClr>
                  </a:glow>
                </a:effectLst>
                <a:latin typeface="Calibri" pitchFamily="34" charset="0"/>
                <a:cs typeface="Calibri" pitchFamily="34" charset="0"/>
              </a:rPr>
              <a:t>Mycenae northern fortifications</a:t>
            </a:r>
            <a:endParaRPr lang="en-US" dirty="0"/>
          </a:p>
        </p:txBody>
      </p:sp>
    </p:spTree>
    <p:extLst>
      <p:ext uri="{BB962C8B-B14F-4D97-AF65-F5344CB8AC3E}">
        <p14:creationId xmlns:p14="http://schemas.microsoft.com/office/powerpoint/2010/main" val="39624506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descr="Mycenae northern wall with drain"/>
          <p:cNvPicPr preferRelativeResize="0">
            <a:picLocks noChangeAspect="1" noChangeArrowheads="1"/>
          </p:cNvPicPr>
          <p:nvPr>
            <p:custDataLst>
              <p:tags r:id="rId1"/>
            </p:custDataLst>
          </p:nvPr>
        </p:nvPicPr>
        <p:blipFill rotWithShape="1">
          <a:blip r:embed="rId4" cstate="print"/>
          <a:srcRect b="11129"/>
          <a:stretch/>
        </p:blipFill>
        <p:spPr bwMode="auto">
          <a:xfrm>
            <a:off x="0" y="-1588"/>
            <a:ext cx="9144000" cy="6097588"/>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A3218EA3-B7FC-5545-C16F-1A2E9005E596}"/>
              </a:ext>
            </a:extLst>
          </p:cNvPr>
          <p:cNvSpPr>
            <a:spLocks noGrp="1"/>
          </p:cNvSpPr>
          <p:nvPr>
            <p:ph type="body" sz="quarter" idx="10"/>
          </p:nvPr>
        </p:nvSpPr>
        <p:spPr/>
        <p:txBody>
          <a:bodyPr/>
          <a:lstStyle/>
          <a:p>
            <a:r>
              <a:rPr lang="en-US" sz="2200" dirty="0">
                <a:effectLst>
                  <a:glow rad="76200">
                    <a:schemeClr val="bg1">
                      <a:alpha val="60000"/>
                    </a:schemeClr>
                  </a:glow>
                </a:effectLst>
                <a:latin typeface="Calibri" pitchFamily="34" charset="0"/>
                <a:cs typeface="Calibri" pitchFamily="34" charset="0"/>
              </a:rPr>
              <a:t>Mycenae northern wall with drain</a:t>
            </a:r>
            <a:endParaRPr lang="en-US" dirty="0"/>
          </a:p>
        </p:txBody>
      </p:sp>
    </p:spTree>
    <p:extLst>
      <p:ext uri="{BB962C8B-B14F-4D97-AF65-F5344CB8AC3E}">
        <p14:creationId xmlns:p14="http://schemas.microsoft.com/office/powerpoint/2010/main" val="944513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Mycenae drain through wall"/>
          <p:cNvPicPr preferRelativeResize="0">
            <a:picLocks noChangeAspect="1" noChangeArrowheads="1"/>
          </p:cNvPicPr>
          <p:nvPr>
            <p:custDataLst>
              <p:tags r:id="rId1"/>
            </p:custDataLst>
          </p:nvPr>
        </p:nvPicPr>
        <p:blipFill rotWithShape="1">
          <a:blip r:embed="rId4" cstate="print"/>
          <a:srcRect b="11308"/>
          <a:stretch/>
        </p:blipFill>
        <p:spPr bwMode="auto">
          <a:xfrm>
            <a:off x="-23813" y="-17463"/>
            <a:ext cx="9190038" cy="6113463"/>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BDA467D6-309F-5ACE-2A1F-12FFAC96DE02}"/>
              </a:ext>
            </a:extLst>
          </p:cNvPr>
          <p:cNvSpPr>
            <a:spLocks noGrp="1"/>
          </p:cNvSpPr>
          <p:nvPr>
            <p:ph type="body" sz="quarter" idx="10"/>
          </p:nvPr>
        </p:nvSpPr>
        <p:spPr/>
        <p:txBody>
          <a:bodyPr/>
          <a:lstStyle/>
          <a:p>
            <a:r>
              <a:rPr lang="en-US" sz="2200" dirty="0">
                <a:effectLst>
                  <a:glow rad="76200">
                    <a:schemeClr val="bg1">
                      <a:alpha val="60000"/>
                    </a:schemeClr>
                  </a:glow>
                </a:effectLst>
                <a:latin typeface="Calibri" pitchFamily="34" charset="0"/>
                <a:cs typeface="Calibri" pitchFamily="34" charset="0"/>
              </a:rPr>
              <a:t>Mycenae drain through wall</a:t>
            </a:r>
            <a:endParaRPr lang="en-US" dirty="0"/>
          </a:p>
        </p:txBody>
      </p:sp>
    </p:spTree>
    <p:extLst>
      <p:ext uri="{BB962C8B-B14F-4D97-AF65-F5344CB8AC3E}">
        <p14:creationId xmlns:p14="http://schemas.microsoft.com/office/powerpoint/2010/main" val="24871126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 descr="Mycenae northern wall with polygonal stones"/>
          <p:cNvPicPr preferRelativeResize="0">
            <a:picLocks noChangeAspect="1" noChangeArrowheads="1"/>
          </p:cNvPicPr>
          <p:nvPr>
            <p:custDataLst>
              <p:tags r:id="rId1"/>
            </p:custDataLst>
          </p:nvPr>
        </p:nvPicPr>
        <p:blipFill rotWithShape="1">
          <a:blip r:embed="rId4" cstate="print"/>
          <a:srcRect b="11129"/>
          <a:stretch/>
        </p:blipFill>
        <p:spPr bwMode="auto">
          <a:xfrm>
            <a:off x="0" y="-1588"/>
            <a:ext cx="9144000" cy="6097588"/>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14C4E558-853E-59CF-B22F-52127B9200C2}"/>
              </a:ext>
            </a:extLst>
          </p:cNvPr>
          <p:cNvSpPr>
            <a:spLocks noGrp="1"/>
          </p:cNvSpPr>
          <p:nvPr>
            <p:ph type="body" sz="quarter" idx="10"/>
          </p:nvPr>
        </p:nvSpPr>
        <p:spPr/>
        <p:txBody>
          <a:bodyPr/>
          <a:lstStyle/>
          <a:p>
            <a:r>
              <a:rPr lang="en-US" sz="2200" dirty="0">
                <a:effectLst>
                  <a:glow rad="76200">
                    <a:schemeClr val="bg1">
                      <a:alpha val="60000"/>
                    </a:schemeClr>
                  </a:glow>
                </a:effectLst>
                <a:latin typeface="Calibri" pitchFamily="34" charset="0"/>
                <a:cs typeface="Calibri" pitchFamily="34" charset="0"/>
              </a:rPr>
              <a:t>Mycenae northern wall with polygonal stones</a:t>
            </a:r>
            <a:endParaRPr lang="en-US" dirty="0"/>
          </a:p>
        </p:txBody>
      </p:sp>
    </p:spTree>
    <p:extLst>
      <p:ext uri="{BB962C8B-B14F-4D97-AF65-F5344CB8AC3E}">
        <p14:creationId xmlns:p14="http://schemas.microsoft.com/office/powerpoint/2010/main" val="35272786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9154" name="Picture 3" descr="Mycenae round tower on east"/>
          <p:cNvPicPr preferRelativeResize="0">
            <a:picLocks noChangeAspect="1" noChangeArrowheads="1"/>
          </p:cNvPicPr>
          <p:nvPr>
            <p:custDataLst>
              <p:tags r:id="rId1"/>
            </p:custDataLst>
          </p:nvPr>
        </p:nvPicPr>
        <p:blipFill rotWithShape="1">
          <a:blip r:embed="rId4" cstate="print"/>
          <a:srcRect b="11308"/>
          <a:stretch/>
        </p:blipFill>
        <p:spPr bwMode="auto">
          <a:xfrm>
            <a:off x="-23813" y="-17463"/>
            <a:ext cx="9190038" cy="6113463"/>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7001B2AF-0021-AA28-AB67-6233D0655A07}"/>
              </a:ext>
            </a:extLst>
          </p:cNvPr>
          <p:cNvSpPr>
            <a:spLocks noGrp="1"/>
          </p:cNvSpPr>
          <p:nvPr>
            <p:ph type="body" sz="quarter" idx="10"/>
          </p:nvPr>
        </p:nvSpPr>
        <p:spPr/>
        <p:txBody>
          <a:bodyPr/>
          <a:lstStyle/>
          <a:p>
            <a:r>
              <a:rPr lang="en-US" sz="2200" dirty="0">
                <a:effectLst>
                  <a:glow rad="76200">
                    <a:schemeClr val="bg1">
                      <a:alpha val="60000"/>
                    </a:schemeClr>
                  </a:glow>
                </a:effectLst>
                <a:latin typeface="Calibri" pitchFamily="34" charset="0"/>
                <a:cs typeface="Calibri" pitchFamily="34" charset="0"/>
              </a:rPr>
              <a:t>Mycenae round tower on east</a:t>
            </a:r>
            <a:endParaRPr lang="en-US" dirty="0"/>
          </a:p>
        </p:txBody>
      </p:sp>
    </p:spTree>
  </p:cSld>
  <p:clrMapOvr>
    <a:overrideClrMapping bg1="dk1" tx1="lt1" bg2="dk2" tx2="lt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postern gate</a:t>
            </a:r>
          </a:p>
        </p:txBody>
      </p:sp>
      <p:pic>
        <p:nvPicPr>
          <p:cNvPr id="4" name="Picture 3">
            <a:extLst>
              <a:ext uri="{FF2B5EF4-FFF2-40B4-BE49-F238E27FC236}">
                <a16:creationId xmlns:a16="http://schemas.microsoft.com/office/drawing/2014/main" id="{F5E3698B-FD67-9078-2A14-CF42CCDC71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41665057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9394" name="Picture 3" descr="Mycenae postern gate"/>
          <p:cNvPicPr preferRelativeResize="0">
            <a:picLocks noChangeAspect="1" noChangeArrowheads="1"/>
          </p:cNvPicPr>
          <p:nvPr>
            <p:custDataLst>
              <p:tags r:id="rId1"/>
            </p:custDataLst>
          </p:nvPr>
        </p:nvPicPr>
        <p:blipFill rotWithShape="1">
          <a:blip r:embed="rId4" cstate="print"/>
          <a:srcRect b="10019"/>
          <a:stretch/>
        </p:blipFill>
        <p:spPr bwMode="auto">
          <a:xfrm>
            <a:off x="0" y="-1588"/>
            <a:ext cx="9144000" cy="6173788"/>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CCF3A7EB-8FCA-40FA-7774-4D263F926815}"/>
              </a:ext>
            </a:extLst>
          </p:cNvPr>
          <p:cNvSpPr>
            <a:spLocks noGrp="1"/>
          </p:cNvSpPr>
          <p:nvPr>
            <p:ph type="body" sz="quarter" idx="10"/>
          </p:nvPr>
        </p:nvSpPr>
        <p:spPr/>
        <p:txBody>
          <a:bodyPr/>
          <a:lstStyle/>
          <a:p>
            <a:r>
              <a:rPr lang="en-US" sz="2200" dirty="0">
                <a:effectLst>
                  <a:glow rad="76200">
                    <a:schemeClr val="bg1">
                      <a:alpha val="60000"/>
                    </a:schemeClr>
                  </a:glow>
                </a:effectLst>
                <a:latin typeface="Calibri" pitchFamily="34" charset="0"/>
                <a:cs typeface="Calibri" pitchFamily="34" charset="0"/>
              </a:rPr>
              <a:t>Mycenae postern gate</a:t>
            </a:r>
            <a:endParaRPr lang="en-US" dirty="0"/>
          </a:p>
        </p:txBody>
      </p:sp>
    </p:spTree>
  </p:cSld>
  <p:clrMapOvr>
    <a:overrideClrMapping bg1="dk1" tx1="lt1" bg2="dk2" tx2="lt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sally port</a:t>
            </a:r>
          </a:p>
        </p:txBody>
      </p:sp>
      <p:pic>
        <p:nvPicPr>
          <p:cNvPr id="4" name="Picture 3">
            <a:extLst>
              <a:ext uri="{FF2B5EF4-FFF2-40B4-BE49-F238E27FC236}">
                <a16:creationId xmlns:a16="http://schemas.microsoft.com/office/drawing/2014/main" id="{A83BEC46-9764-98A0-CADA-E6486B9DED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37946378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1202" name="Picture 3" descr="Mycenae sally port"/>
          <p:cNvPicPr preferRelativeResize="0">
            <a:picLocks noChangeAspect="1" noChangeArrowheads="1"/>
          </p:cNvPicPr>
          <p:nvPr>
            <p:custDataLst>
              <p:tags r:id="rId1"/>
            </p:custDataLst>
          </p:nvPr>
        </p:nvPicPr>
        <p:blipFill rotWithShape="1">
          <a:blip r:embed="rId4" cstate="print"/>
          <a:srcRect b="11308"/>
          <a:stretch/>
        </p:blipFill>
        <p:spPr bwMode="auto">
          <a:xfrm>
            <a:off x="-23813" y="-17463"/>
            <a:ext cx="9190038" cy="6113463"/>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0F60D93A-DA95-6E88-2482-0C7E11770D43}"/>
              </a:ext>
            </a:extLst>
          </p:cNvPr>
          <p:cNvSpPr>
            <a:spLocks noGrp="1"/>
          </p:cNvSpPr>
          <p:nvPr>
            <p:ph type="body" sz="quarter" idx="10"/>
          </p:nvPr>
        </p:nvSpPr>
        <p:spPr/>
        <p:txBody>
          <a:bodyPr/>
          <a:lstStyle/>
          <a:p>
            <a:r>
              <a:rPr lang="en-US" sz="2200" dirty="0">
                <a:effectLst>
                  <a:glow rad="76200">
                    <a:schemeClr val="bg1">
                      <a:alpha val="60000"/>
                    </a:schemeClr>
                  </a:glow>
                </a:effectLst>
                <a:latin typeface="Calibri" pitchFamily="34" charset="0"/>
                <a:cs typeface="Calibri" pitchFamily="34" charset="0"/>
              </a:rPr>
              <a:t>Mycenae sally port</a:t>
            </a:r>
            <a:endParaRPr lang="en-US" dirty="0"/>
          </a:p>
        </p:txBody>
      </p:sp>
    </p:spTree>
  </p:cSld>
  <p:clrMapOvr>
    <a:overrideClrMapping bg1="dk1" tx1="lt1" bg2="dk2" tx2="lt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3250" name="Picture 3" descr="Mycenae secret cistern entrance, tb050903216"/>
          <p:cNvPicPr preferRelativeResize="0">
            <a:picLocks noChangeAspect="1" noChangeArrowheads="1"/>
          </p:cNvPicPr>
          <p:nvPr>
            <p:custDataLst>
              <p:tags r:id="rId1"/>
            </p:custDataLst>
          </p:nvPr>
        </p:nvPicPr>
        <p:blipFill rotWithShape="1">
          <a:blip r:embed="rId4" cstate="print"/>
          <a:srcRect b="10203"/>
          <a:stretch/>
        </p:blipFill>
        <p:spPr bwMode="auto">
          <a:xfrm>
            <a:off x="-23813" y="-17463"/>
            <a:ext cx="9190038" cy="6189663"/>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A948315B-5291-6A1F-76C1-3E37035B016B}"/>
              </a:ext>
            </a:extLst>
          </p:cNvPr>
          <p:cNvSpPr>
            <a:spLocks noGrp="1"/>
          </p:cNvSpPr>
          <p:nvPr>
            <p:ph type="body" sz="quarter" idx="10"/>
          </p:nvPr>
        </p:nvSpPr>
        <p:spPr/>
        <p:txBody>
          <a:bodyPr/>
          <a:lstStyle/>
          <a:p>
            <a:r>
              <a:rPr lang="en-US" sz="2200" dirty="0">
                <a:effectLst>
                  <a:glow rad="76200">
                    <a:schemeClr val="bg1">
                      <a:alpha val="60000"/>
                    </a:schemeClr>
                  </a:glow>
                </a:effectLst>
                <a:latin typeface="Calibri" pitchFamily="34" charset="0"/>
                <a:cs typeface="Calibri" pitchFamily="34" charset="0"/>
              </a:rPr>
              <a:t>Mycenae secret cistern entrance</a:t>
            </a:r>
            <a:endParaRPr lang="en-US" dirty="0"/>
          </a:p>
        </p:txBody>
      </p:sp>
    </p:spTree>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5298" name="Picture 3" descr="Mycenae secret cistern entrance, tb050903217"/>
          <p:cNvPicPr preferRelativeResize="0">
            <a:picLocks noChangeAspect="1" noChangeArrowheads="1"/>
          </p:cNvPicPr>
          <p:nvPr>
            <p:custDataLst>
              <p:tags r:id="rId1"/>
            </p:custDataLst>
          </p:nvPr>
        </p:nvPicPr>
        <p:blipFill rotWithShape="1">
          <a:blip r:embed="rId4" cstate="print"/>
          <a:srcRect b="10203"/>
          <a:stretch/>
        </p:blipFill>
        <p:spPr bwMode="auto">
          <a:xfrm>
            <a:off x="-23813" y="-17463"/>
            <a:ext cx="9190038" cy="6189663"/>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E8535B73-AAD2-3ADC-D73D-7FB37C42AC4C}"/>
              </a:ext>
            </a:extLst>
          </p:cNvPr>
          <p:cNvSpPr>
            <a:spLocks noGrp="1"/>
          </p:cNvSpPr>
          <p:nvPr>
            <p:ph type="body" sz="quarter" idx="10"/>
          </p:nvPr>
        </p:nvSpPr>
        <p:spPr/>
        <p:txBody>
          <a:bodyPr/>
          <a:lstStyle/>
          <a:p>
            <a:r>
              <a:rPr lang="en-US" sz="2200" dirty="0">
                <a:effectLst>
                  <a:glow rad="76200">
                    <a:schemeClr val="bg1">
                      <a:alpha val="60000"/>
                    </a:schemeClr>
                  </a:glow>
                </a:effectLst>
                <a:latin typeface="Calibri" pitchFamily="34" charset="0"/>
                <a:cs typeface="Calibri" pitchFamily="34" charset="0"/>
              </a:rPr>
              <a:t>Mycenae secret cistern entrance</a:t>
            </a:r>
            <a:endParaRPr lang="en-US" dirty="0"/>
          </a:p>
        </p:txBody>
      </p:sp>
    </p:spTree>
  </p:cSld>
  <p:clrMapOvr>
    <a:overrideClrMapping bg1="dk1" tx1="lt1" bg2="dk2" tx2="lt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7346" name="Picture 3" descr="Mycenae secret cistern staircase"/>
          <p:cNvPicPr preferRelativeResize="0">
            <a:picLocks noChangeAspect="1" noChangeArrowheads="1"/>
          </p:cNvPicPr>
          <p:nvPr>
            <p:custDataLst>
              <p:tags r:id="rId1"/>
            </p:custDataLst>
          </p:nvPr>
        </p:nvPicPr>
        <p:blipFill rotWithShape="1">
          <a:blip r:embed="rId4" cstate="print"/>
          <a:srcRect b="10203"/>
          <a:stretch/>
        </p:blipFill>
        <p:spPr bwMode="auto">
          <a:xfrm>
            <a:off x="-23813" y="-17463"/>
            <a:ext cx="9190038" cy="6189663"/>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2214DDCC-0302-E218-CC62-F45CFD0FBCCD}"/>
              </a:ext>
            </a:extLst>
          </p:cNvPr>
          <p:cNvSpPr>
            <a:spLocks noGrp="1"/>
          </p:cNvSpPr>
          <p:nvPr>
            <p:ph type="body" sz="quarter" idx="10"/>
          </p:nvPr>
        </p:nvSpPr>
        <p:spPr/>
        <p:txBody>
          <a:bodyPr/>
          <a:lstStyle/>
          <a:p>
            <a:r>
              <a:rPr lang="en-US" sz="2200" dirty="0">
                <a:effectLst>
                  <a:glow rad="76200">
                    <a:schemeClr val="bg1">
                      <a:alpha val="60000"/>
                    </a:schemeClr>
                  </a:glow>
                </a:effectLst>
                <a:latin typeface="Calibri" pitchFamily="34" charset="0"/>
                <a:cs typeface="Calibri" pitchFamily="34" charset="0"/>
              </a:rPr>
              <a:t>Mycenae secret cistern staircase</a:t>
            </a:r>
            <a:endParaRPr lang="en-US" dirty="0"/>
          </a:p>
        </p:txBody>
      </p:sp>
    </p:spTree>
  </p:cSld>
  <p:clrMapOvr>
    <a:overrideClrMapping bg1="dk1" tx1="lt1" bg2="dk2" tx2="lt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1442" name="Picture 3" descr="Mycenae Lion Tomb entrance"/>
          <p:cNvPicPr preferRelativeResize="0">
            <a:picLocks noChangeAspect="1" noChangeArrowheads="1"/>
          </p:cNvPicPr>
          <p:nvPr>
            <p:custDataLst>
              <p:tags r:id="rId1"/>
            </p:custDataLst>
          </p:nvPr>
        </p:nvPicPr>
        <p:blipFill rotWithShape="1">
          <a:blip r:embed="rId4" cstate="print"/>
          <a:srcRect b="11308"/>
          <a:stretch/>
        </p:blipFill>
        <p:spPr bwMode="auto">
          <a:xfrm>
            <a:off x="-23813" y="-17463"/>
            <a:ext cx="9190038" cy="6113463"/>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DDA55F3E-20EB-5F29-BDE6-29FE4F81C1A5}"/>
              </a:ext>
            </a:extLst>
          </p:cNvPr>
          <p:cNvSpPr>
            <a:spLocks noGrp="1"/>
          </p:cNvSpPr>
          <p:nvPr>
            <p:ph type="body" sz="quarter" idx="10"/>
          </p:nvPr>
        </p:nvSpPr>
        <p:spPr/>
        <p:txBody>
          <a:bodyPr/>
          <a:lstStyle/>
          <a:p>
            <a:r>
              <a:rPr lang="en-US" sz="2200" dirty="0">
                <a:effectLst>
                  <a:glow rad="76200">
                    <a:schemeClr val="bg1">
                      <a:alpha val="60000"/>
                    </a:schemeClr>
                  </a:glow>
                </a:effectLst>
                <a:latin typeface="Calibri" pitchFamily="34" charset="0"/>
                <a:cs typeface="Calibri" pitchFamily="34" charset="0"/>
              </a:rPr>
              <a:t>Mycenae Lion Tomb entrance</a:t>
            </a:r>
            <a:endParaRPr lang="en-US" dirty="0"/>
          </a:p>
        </p:txBody>
      </p:sp>
    </p:spTree>
  </p:cSld>
  <p:clrMapOvr>
    <a:overrideClrMapping bg1="dk1" tx1="lt1" bg2="dk2" tx2="lt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3490" name="Picture 3" descr="Mycenae Lion Tomb from above"/>
          <p:cNvPicPr preferRelativeResize="0">
            <a:picLocks noChangeAspect="1" noChangeArrowheads="1"/>
          </p:cNvPicPr>
          <p:nvPr>
            <p:custDataLst>
              <p:tags r:id="rId1"/>
            </p:custDataLst>
          </p:nvPr>
        </p:nvPicPr>
        <p:blipFill rotWithShape="1">
          <a:blip r:embed="rId4" cstate="print"/>
          <a:srcRect t="10203"/>
          <a:stretch/>
        </p:blipFill>
        <p:spPr bwMode="auto">
          <a:xfrm>
            <a:off x="0" y="0"/>
            <a:ext cx="9144000" cy="6158656"/>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A8A7FF1E-6734-6FF6-39ED-662F8B35EA0B}"/>
              </a:ext>
            </a:extLst>
          </p:cNvPr>
          <p:cNvSpPr>
            <a:spLocks noGrp="1"/>
          </p:cNvSpPr>
          <p:nvPr>
            <p:ph type="body" sz="quarter" idx="10"/>
          </p:nvPr>
        </p:nvSpPr>
        <p:spPr/>
        <p:txBody>
          <a:bodyPr/>
          <a:lstStyle/>
          <a:p>
            <a:r>
              <a:rPr lang="en-US" sz="2200" dirty="0">
                <a:effectLst>
                  <a:glow rad="76200">
                    <a:schemeClr val="bg1">
                      <a:alpha val="60000"/>
                    </a:schemeClr>
                  </a:glow>
                </a:effectLst>
                <a:latin typeface="Calibri" pitchFamily="34" charset="0"/>
                <a:cs typeface="Calibri" pitchFamily="34" charset="0"/>
              </a:rPr>
              <a:t>Mycenae Lion Tomb from above</a:t>
            </a:r>
            <a:endParaRPr lang="en-US" dirty="0"/>
          </a:p>
        </p:txBody>
      </p:sp>
    </p:spTree>
  </p:cSld>
  <p:clrMapOvr>
    <a:overrideClrMapping bg1="dk1" tx1="lt1" bg2="dk2" tx2="lt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museum</a:t>
            </a:r>
          </a:p>
        </p:txBody>
      </p:sp>
      <p:pic>
        <p:nvPicPr>
          <p:cNvPr id="4" name="Picture 3">
            <a:extLst>
              <a:ext uri="{FF2B5EF4-FFF2-40B4-BE49-F238E27FC236}">
                <a16:creationId xmlns:a16="http://schemas.microsoft.com/office/drawing/2014/main" id="{E8EAAFBA-CEDA-8B1F-01DD-2F392E4553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24421869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4A4D97-EFA2-739E-E840-87A087CE2C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053328"/>
          </a:xfrm>
          <a:prstGeom prst="rect">
            <a:avLst/>
          </a:prstGeom>
        </p:spPr>
      </p:pic>
      <p:sp>
        <p:nvSpPr>
          <p:cNvPr id="2" name="Text Placeholder 1">
            <a:extLst>
              <a:ext uri="{FF2B5EF4-FFF2-40B4-BE49-F238E27FC236}">
                <a16:creationId xmlns:a16="http://schemas.microsoft.com/office/drawing/2014/main" id="{29036DBF-BF4C-0556-052E-3C1CE665BC0B}"/>
              </a:ext>
            </a:extLst>
          </p:cNvPr>
          <p:cNvSpPr>
            <a:spLocks noGrp="1"/>
          </p:cNvSpPr>
          <p:nvPr>
            <p:ph type="body" sz="quarter" idx="10"/>
          </p:nvPr>
        </p:nvSpPr>
        <p:spPr/>
        <p:txBody>
          <a:bodyPr/>
          <a:lstStyle/>
          <a:p>
            <a:r>
              <a:rPr lang="en-US" dirty="0"/>
              <a:t>Mycenae Treasury of Atreus from above</a:t>
            </a:r>
          </a:p>
        </p:txBody>
      </p:sp>
    </p:spTree>
    <p:extLst>
      <p:ext uri="{BB962C8B-B14F-4D97-AF65-F5344CB8AC3E}">
        <p14:creationId xmlns:p14="http://schemas.microsoft.com/office/powerpoint/2010/main" val="39498892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Treasury of Atreus passage and entrance</a:t>
            </a:r>
          </a:p>
        </p:txBody>
      </p:sp>
      <p:pic>
        <p:nvPicPr>
          <p:cNvPr id="4" name="Picture 3">
            <a:extLst>
              <a:ext uri="{FF2B5EF4-FFF2-40B4-BE49-F238E27FC236}">
                <a16:creationId xmlns:a16="http://schemas.microsoft.com/office/drawing/2014/main" id="{A5F41599-CD4F-CE9C-D63B-BFE9CB5A28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38766550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Treasury of Atreus passage and entrance</a:t>
            </a:r>
          </a:p>
        </p:txBody>
      </p:sp>
      <p:pic>
        <p:nvPicPr>
          <p:cNvPr id="4" name="Picture 3">
            <a:extLst>
              <a:ext uri="{FF2B5EF4-FFF2-40B4-BE49-F238E27FC236}">
                <a16:creationId xmlns:a16="http://schemas.microsoft.com/office/drawing/2014/main" id="{15BE0D20-D93F-6075-803D-76FCEEE725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32492812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Treasury of Atreus passage and entrance</a:t>
            </a:r>
          </a:p>
        </p:txBody>
      </p:sp>
      <p:pic>
        <p:nvPicPr>
          <p:cNvPr id="4" name="Picture 3">
            <a:extLst>
              <a:ext uri="{FF2B5EF4-FFF2-40B4-BE49-F238E27FC236}">
                <a16:creationId xmlns:a16="http://schemas.microsoft.com/office/drawing/2014/main" id="{94CD1511-D320-98C8-6687-FB2B8C5E97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39471132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Treasury of Atreus passage and entrance</a:t>
            </a:r>
          </a:p>
        </p:txBody>
      </p:sp>
      <p:pic>
        <p:nvPicPr>
          <p:cNvPr id="4" name="Picture 3">
            <a:extLst>
              <a:ext uri="{FF2B5EF4-FFF2-40B4-BE49-F238E27FC236}">
                <a16:creationId xmlns:a16="http://schemas.microsoft.com/office/drawing/2014/main" id="{D61E29DC-7315-8270-4A00-937FDFF0E1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33059086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Treasury of Atreus entrance</a:t>
            </a:r>
          </a:p>
        </p:txBody>
      </p:sp>
      <p:pic>
        <p:nvPicPr>
          <p:cNvPr id="4" name="Picture 3">
            <a:extLst>
              <a:ext uri="{FF2B5EF4-FFF2-40B4-BE49-F238E27FC236}">
                <a16:creationId xmlns:a16="http://schemas.microsoft.com/office/drawing/2014/main" id="{F6216562-0E13-CA74-6790-5CA46E44C2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22142560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4260C80-6D76-BE56-94D3-432DC0CDF7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9716" y="0"/>
            <a:ext cx="4544568" cy="6858000"/>
          </a:xfrm>
          <a:prstGeom prst="rect">
            <a:avLst/>
          </a:prstGeom>
        </p:spPr>
      </p:pic>
      <p:sp>
        <p:nvSpPr>
          <p:cNvPr id="2" name="Text Placeholder 1">
            <a:extLst>
              <a:ext uri="{FF2B5EF4-FFF2-40B4-BE49-F238E27FC236}">
                <a16:creationId xmlns:a16="http://schemas.microsoft.com/office/drawing/2014/main" id="{39EEE3E5-386D-7278-1B94-38BA7CBA5D7F}"/>
              </a:ext>
            </a:extLst>
          </p:cNvPr>
          <p:cNvSpPr>
            <a:spLocks noGrp="1"/>
          </p:cNvSpPr>
          <p:nvPr>
            <p:ph type="body" sz="quarter" idx="10"/>
          </p:nvPr>
        </p:nvSpPr>
        <p:spPr>
          <a:xfrm>
            <a:off x="0" y="5638800"/>
            <a:ext cx="2209800" cy="1040487"/>
          </a:xfrm>
        </p:spPr>
        <p:txBody>
          <a:bodyPr/>
          <a:lstStyle/>
          <a:p>
            <a:r>
              <a:rPr lang="en-US" dirty="0"/>
              <a:t>Mycenae Treasury of Atreus entrance</a:t>
            </a:r>
          </a:p>
        </p:txBody>
      </p:sp>
    </p:spTree>
    <p:extLst>
      <p:ext uri="{BB962C8B-B14F-4D97-AF65-F5344CB8AC3E}">
        <p14:creationId xmlns:p14="http://schemas.microsoft.com/office/powerpoint/2010/main" val="16959448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a:xfrm>
            <a:off x="0" y="5486400"/>
            <a:ext cx="2281428" cy="1192887"/>
          </a:xfrm>
        </p:spPr>
        <p:txBody>
          <a:bodyPr/>
          <a:lstStyle/>
          <a:p>
            <a:r>
              <a:rPr lang="en-US" dirty="0"/>
              <a:t>Mycenae Treasury of Atreus entrance</a:t>
            </a:r>
          </a:p>
        </p:txBody>
      </p:sp>
      <p:pic>
        <p:nvPicPr>
          <p:cNvPr id="4" name="Picture 3">
            <a:extLst>
              <a:ext uri="{FF2B5EF4-FFF2-40B4-BE49-F238E27FC236}">
                <a16:creationId xmlns:a16="http://schemas.microsoft.com/office/drawing/2014/main" id="{3BE56A5D-CB4E-403B-4ECA-0E5C46BF14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1428" y="0"/>
            <a:ext cx="4581144" cy="6858000"/>
          </a:xfrm>
          <a:prstGeom prst="rect">
            <a:avLst/>
          </a:prstGeom>
        </p:spPr>
      </p:pic>
    </p:spTree>
    <p:extLst>
      <p:ext uri="{BB962C8B-B14F-4D97-AF65-F5344CB8AC3E}">
        <p14:creationId xmlns:p14="http://schemas.microsoft.com/office/powerpoint/2010/main" val="32696329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a:xfrm>
            <a:off x="0" y="4876800"/>
            <a:ext cx="2209800" cy="1802487"/>
          </a:xfrm>
        </p:spPr>
        <p:txBody>
          <a:bodyPr/>
          <a:lstStyle/>
          <a:p>
            <a:r>
              <a:rPr lang="en-US" dirty="0"/>
              <a:t>Mycenae Treasury of Atreus vaulted chamber with entrance</a:t>
            </a:r>
          </a:p>
        </p:txBody>
      </p:sp>
      <p:pic>
        <p:nvPicPr>
          <p:cNvPr id="4" name="Picture 3">
            <a:extLst>
              <a:ext uri="{FF2B5EF4-FFF2-40B4-BE49-F238E27FC236}">
                <a16:creationId xmlns:a16="http://schemas.microsoft.com/office/drawing/2014/main" id="{6150534C-0A17-F8DA-D0C2-B32FA5DBE0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1428" y="0"/>
            <a:ext cx="4581144" cy="6858000"/>
          </a:xfrm>
          <a:prstGeom prst="rect">
            <a:avLst/>
          </a:prstGeom>
        </p:spPr>
      </p:pic>
    </p:spTree>
    <p:extLst>
      <p:ext uri="{BB962C8B-B14F-4D97-AF65-F5344CB8AC3E}">
        <p14:creationId xmlns:p14="http://schemas.microsoft.com/office/powerpoint/2010/main" val="38674986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Treasury of Atreus vaulted chamber with entrance</a:t>
            </a:r>
          </a:p>
        </p:txBody>
      </p:sp>
      <p:pic>
        <p:nvPicPr>
          <p:cNvPr id="4" name="Picture 3">
            <a:extLst>
              <a:ext uri="{FF2B5EF4-FFF2-40B4-BE49-F238E27FC236}">
                <a16:creationId xmlns:a16="http://schemas.microsoft.com/office/drawing/2014/main" id="{22A048D2-F296-758F-A50A-7BBB31F5DD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21978321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76B87D-4E34-4184-93F0-86E1095DB04D}"/>
              </a:ext>
            </a:extLst>
          </p:cNvPr>
          <p:cNvSpPr>
            <a:spLocks noGrp="1"/>
          </p:cNvSpPr>
          <p:nvPr>
            <p:ph type="body" sz="quarter" idx="10"/>
          </p:nvPr>
        </p:nvSpPr>
        <p:spPr/>
        <p:txBody>
          <a:bodyPr/>
          <a:lstStyle/>
          <a:p>
            <a:r>
              <a:rPr lang="en-US" dirty="0"/>
              <a:t>Mycenae Treasury of Atreus vaulted chamber</a:t>
            </a:r>
          </a:p>
        </p:txBody>
      </p:sp>
      <p:pic>
        <p:nvPicPr>
          <p:cNvPr id="4" name="Picture 3">
            <a:extLst>
              <a:ext uri="{FF2B5EF4-FFF2-40B4-BE49-F238E27FC236}">
                <a16:creationId xmlns:a16="http://schemas.microsoft.com/office/drawing/2014/main" id="{894DFF01-B52D-4B99-DC54-3F98AF664F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Tree>
    <p:extLst>
      <p:ext uri="{BB962C8B-B14F-4D97-AF65-F5344CB8AC3E}">
        <p14:creationId xmlns:p14="http://schemas.microsoft.com/office/powerpoint/2010/main" val="15724202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HOTOALBUM" val="TRUE"/>
  <p:tag name="VERSION" val="1.0"/>
</p:tagLst>
</file>

<file path=ppt/tags/tag2.xml><?xml version="1.0" encoding="utf-8"?>
<p:tagLst xmlns:a="http://schemas.openxmlformats.org/drawingml/2006/main" xmlns:r="http://schemas.openxmlformats.org/officeDocument/2006/relationships" xmlns:p="http://schemas.openxmlformats.org/presentationml/2006/main">
  <p:tag name="PHOTO" val="TRUE"/>
  <p:tag name="FILENAME" val="C:\0Greecepics\0To Do\Mycenae\sr\Mycenae from southwest.jpg"/>
</p:tagLst>
</file>

<file path=ppt/tags/tag3.xml><?xml version="1.0" encoding="utf-8"?>
<p:tagLst xmlns:a="http://schemas.openxmlformats.org/drawingml/2006/main" xmlns:r="http://schemas.openxmlformats.org/officeDocument/2006/relationships" xmlns:p="http://schemas.openxmlformats.org/presentationml/2006/main">
  <p:tag name="PHOTO" val="TRUE"/>
  <p:tag name="FILENAME" val="C:\0Greecepics\0To Do\Mycenae\sr\Mycenae excavations from west.jpg"/>
</p:tagLst>
</file>

<file path=ppt/tags/tag4.xml><?xml version="1.0" encoding="utf-8"?>
<p:tagLst xmlns:a="http://schemas.openxmlformats.org/drawingml/2006/main" xmlns:r="http://schemas.openxmlformats.org/officeDocument/2006/relationships" xmlns:p="http://schemas.openxmlformats.org/presentationml/2006/main">
  <p:tag name="PHOTO" val="TRUE"/>
  <p:tag name="FILENAME" val="C:\0Greecepics\0To Do\Mycenae\sr\Mycenae houses west of citadel.jpg"/>
</p:tagLst>
</file>

<file path=ppt/tags/tag5.xml><?xml version="1.0" encoding="utf-8"?>
<p:tagLst xmlns:a="http://schemas.openxmlformats.org/drawingml/2006/main" xmlns:r="http://schemas.openxmlformats.org/officeDocument/2006/relationships" xmlns:p="http://schemas.openxmlformats.org/presentationml/2006/main">
  <p:tag name="PHOTO" val="TRUE"/>
  <p:tag name="FILENAME" val="C:\0Greecepics\0To Do\Mycenae\sr\Mycenae palace from east.jpg"/>
</p:tagLst>
</file>

<file path=ppt/tags/tag6.xml><?xml version="1.0" encoding="utf-8"?>
<p:tagLst xmlns:a="http://schemas.openxmlformats.org/drawingml/2006/main" xmlns:r="http://schemas.openxmlformats.org/officeDocument/2006/relationships" xmlns:p="http://schemas.openxmlformats.org/presentationml/2006/main">
  <p:tag name="PHOTO" val="TRUE"/>
  <p:tag name="FILENAME" val="C:\0Greecepics\0To Do\Mycenae\sr\Mycenae palace megaron from north.jpg"/>
</p:tagLst>
</file>

<file path=ppt/tags/tag7.xml><?xml version="1.0" encoding="utf-8"?>
<p:tagLst xmlns:a="http://schemas.openxmlformats.org/drawingml/2006/main" xmlns:r="http://schemas.openxmlformats.org/officeDocument/2006/relationships" xmlns:p="http://schemas.openxmlformats.org/presentationml/2006/main">
  <p:tag name="PHOTO" val="TRUE"/>
  <p:tag name="FILENAME" val="C:\0Greecepics\0To Do\Mycenae\sr\Mycenae palace megaron from west.jpg"/>
</p:tagLst>
</file>

<file path=ppt/tags/tag8.xml><?xml version="1.0" encoding="utf-8"?>
<p:tagLst xmlns:a="http://schemas.openxmlformats.org/drawingml/2006/main" xmlns:r="http://schemas.openxmlformats.org/officeDocument/2006/relationships" xmlns:p="http://schemas.openxmlformats.org/presentationml/2006/main">
  <p:tag name="PHOTO" val="TRUE"/>
  <p:tag name="FILENAME" val="C:\0Greecepics\0To Do\Mycenae\sr\Mycenae summit.jpg"/>
</p:tagLst>
</file>

<file path=ppt/tags/tag9.xml><?xml version="1.0" encoding="utf-8"?>
<p:tagLst xmlns:a="http://schemas.openxmlformats.org/drawingml/2006/main" xmlns:r="http://schemas.openxmlformats.org/officeDocument/2006/relationships" xmlns:p="http://schemas.openxmlformats.org/presentationml/2006/main">
  <p:tag name="PHOTO" val="TRUE"/>
  <p:tag name="FILENAME" val="C:\0Greecepics\0To Do\Mycenae\sr\Mycenae southern wall and valley.jpg"/>
</p:tagLst>
</file>

<file path=ppt/tags/tag10.xml><?xml version="1.0" encoding="utf-8"?>
<p:tagLst xmlns:a="http://schemas.openxmlformats.org/drawingml/2006/main" xmlns:r="http://schemas.openxmlformats.org/officeDocument/2006/relationships" xmlns:p="http://schemas.openxmlformats.org/presentationml/2006/main">
  <p:tag name="PHOTO" val="TRUE"/>
  <p:tag name="FILENAME" val="C:\0Greecepics\0To Do\Mycenae\sr\Mycenae northern fortifications.jpg"/>
</p:tagLst>
</file>

<file path=ppt/tags/tag11.xml><?xml version="1.0" encoding="utf-8"?>
<p:tagLst xmlns:a="http://schemas.openxmlformats.org/drawingml/2006/main" xmlns:r="http://schemas.openxmlformats.org/officeDocument/2006/relationships" xmlns:p="http://schemas.openxmlformats.org/presentationml/2006/main">
  <p:tag name="PHOTO" val="TRUE"/>
  <p:tag name="FILENAME" val="C:\0Greecepics\0To Do\Mycenae\sr\Mycenae northern wall with drain.jpg"/>
</p:tagLst>
</file>

<file path=ppt/tags/tag12.xml><?xml version="1.0" encoding="utf-8"?>
<p:tagLst xmlns:a="http://schemas.openxmlformats.org/drawingml/2006/main" xmlns:r="http://schemas.openxmlformats.org/officeDocument/2006/relationships" xmlns:p="http://schemas.openxmlformats.org/presentationml/2006/main">
  <p:tag name="PHOTO" val="TRUE"/>
  <p:tag name="FILENAME" val="C:\0Greecepics\0To Do\Mycenae\sr\Mycenae drain through wall.jpg"/>
</p:tagLst>
</file>

<file path=ppt/tags/tag13.xml><?xml version="1.0" encoding="utf-8"?>
<p:tagLst xmlns:a="http://schemas.openxmlformats.org/drawingml/2006/main" xmlns:r="http://schemas.openxmlformats.org/officeDocument/2006/relationships" xmlns:p="http://schemas.openxmlformats.org/presentationml/2006/main">
  <p:tag name="PHOTO" val="TRUE"/>
  <p:tag name="FILENAME" val="C:\0Greecepics\0To Do\Mycenae\sr\Mycenae northern wall with polygonal stones.jpg"/>
</p:tagLst>
</file>

<file path=ppt/tags/tag14.xml><?xml version="1.0" encoding="utf-8"?>
<p:tagLst xmlns:a="http://schemas.openxmlformats.org/drawingml/2006/main" xmlns:r="http://schemas.openxmlformats.org/officeDocument/2006/relationships" xmlns:p="http://schemas.openxmlformats.org/presentationml/2006/main">
  <p:tag name="PHOTO" val="TRUE"/>
  <p:tag name="FILENAME" val="C:\0Greecepics\0To Do\Mycenae\sr\Mycenae round tower on east.jpg"/>
</p:tagLst>
</file>

<file path=ppt/tags/tag15.xml><?xml version="1.0" encoding="utf-8"?>
<p:tagLst xmlns:a="http://schemas.openxmlformats.org/drawingml/2006/main" xmlns:r="http://schemas.openxmlformats.org/officeDocument/2006/relationships" xmlns:p="http://schemas.openxmlformats.org/presentationml/2006/main">
  <p:tag name="PHOTO" val="TRUE"/>
  <p:tag name="FILENAME" val="C:\0Greecepics\0To Do\Mycenae\sr\Mycenae postern gate.jpg"/>
</p:tagLst>
</file>

<file path=ppt/tags/tag16.xml><?xml version="1.0" encoding="utf-8"?>
<p:tagLst xmlns:a="http://schemas.openxmlformats.org/drawingml/2006/main" xmlns:r="http://schemas.openxmlformats.org/officeDocument/2006/relationships" xmlns:p="http://schemas.openxmlformats.org/presentationml/2006/main">
  <p:tag name="PHOTO" val="TRUE"/>
  <p:tag name="FILENAME" val="C:\0Greecepics\0To Do\Mycenae\sr\Mycenae sally port.jpg"/>
</p:tagLst>
</file>

<file path=ppt/tags/tag17.xml><?xml version="1.0" encoding="utf-8"?>
<p:tagLst xmlns:a="http://schemas.openxmlformats.org/drawingml/2006/main" xmlns:r="http://schemas.openxmlformats.org/officeDocument/2006/relationships" xmlns:p="http://schemas.openxmlformats.org/presentationml/2006/main">
  <p:tag name="PHOTO" val="TRUE"/>
  <p:tag name="FILENAME" val="C:\0Greecepics\0To Do\Mycenae\sr\Mycenae secret cistern entrance, tb050903216.jpg"/>
</p:tagLst>
</file>

<file path=ppt/tags/tag18.xml><?xml version="1.0" encoding="utf-8"?>
<p:tagLst xmlns:a="http://schemas.openxmlformats.org/drawingml/2006/main" xmlns:r="http://schemas.openxmlformats.org/officeDocument/2006/relationships" xmlns:p="http://schemas.openxmlformats.org/presentationml/2006/main">
  <p:tag name="PHOTO" val="TRUE"/>
  <p:tag name="FILENAME" val="C:\0Greecepics\0To Do\Mycenae\sr\Mycenae secret cistern entrance, tb050903217.jpg"/>
</p:tagLst>
</file>

<file path=ppt/tags/tag19.xml><?xml version="1.0" encoding="utf-8"?>
<p:tagLst xmlns:a="http://schemas.openxmlformats.org/drawingml/2006/main" xmlns:r="http://schemas.openxmlformats.org/officeDocument/2006/relationships" xmlns:p="http://schemas.openxmlformats.org/presentationml/2006/main">
  <p:tag name="PHOTO" val="TRUE"/>
  <p:tag name="FILENAME" val="C:\0Greecepics\0To Do\Mycenae\sr\Mycenae secret cistern staircase.jpg"/>
</p:tagLst>
</file>

<file path=ppt/tags/tag20.xml><?xml version="1.0" encoding="utf-8"?>
<p:tagLst xmlns:a="http://schemas.openxmlformats.org/drawingml/2006/main" xmlns:r="http://schemas.openxmlformats.org/officeDocument/2006/relationships" xmlns:p="http://schemas.openxmlformats.org/presentationml/2006/main">
  <p:tag name="PHOTO" val="TRUE"/>
  <p:tag name="FILENAME" val="C:\0Greecepics\0To Do\Mycenae\sr\Mycenae Lion Tomb entrance.jpg"/>
</p:tagLst>
</file>

<file path=ppt/tags/tag21.xml><?xml version="1.0" encoding="utf-8"?>
<p:tagLst xmlns:a="http://schemas.openxmlformats.org/drawingml/2006/main" xmlns:r="http://schemas.openxmlformats.org/officeDocument/2006/relationships" xmlns:p="http://schemas.openxmlformats.org/presentationml/2006/main">
  <p:tag name="PHOTO" val="TRUE"/>
  <p:tag name="FILENAME" val="C:\0Greecepics\0To Do\Mycenae\sr\Mycenae Lion Tomb from above.jpg"/>
</p:tagLst>
</file>

<file path=ppt/theme/theme1.xml><?xml version="1.0" encoding="utf-8"?>
<a:theme xmlns:a="http://schemas.openxmlformats.org/drawingml/2006/main" name="PictorialLibrar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ictorial-Library.potx" id="{5FB7135F-4DE9-4372-BECC-EE886705E2DA}" vid="{2F6B946F-C4FE-4073-9B2F-C886F7B163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C:\WINDOWS\Application Data\Microsoft\Templates\Photo Album Templates\White.pot</Template>
  <TotalTime>1819</TotalTime>
  <Words>2104</Words>
  <Application>Microsoft Office PowerPoint</Application>
  <PresentationFormat>On-screen Show (4:3)</PresentationFormat>
  <Paragraphs>265</Paragraphs>
  <Slides>65</Slides>
  <Notes>65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65</vt:i4>
      </vt:variant>
    </vt:vector>
  </HeadingPairs>
  <TitlesOfParts>
    <vt:vector size="70" baseType="lpstr">
      <vt:lpstr>Arial</vt:lpstr>
      <vt:lpstr>Calibri</vt:lpstr>
      <vt:lpstr>Söhne</vt:lpstr>
      <vt:lpstr>Times New Roman</vt:lpstr>
      <vt:lpstr>PictorialLibrary</vt:lpstr>
      <vt:lpstr>Mycenae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Mycenae</dc:title>
  <dc:creator>Todd Bolen</dc:creator>
  <cp:keywords>Pictorial Library of Bible Lands; BiblePlaces.com</cp:keywords>
  <cp:lastModifiedBy>Todd Bolen</cp:lastModifiedBy>
  <cp:revision>363</cp:revision>
  <dcterms:created xsi:type="dcterms:W3CDTF">2011-08-26T17:51:51Z</dcterms:created>
  <dcterms:modified xsi:type="dcterms:W3CDTF">2023-08-14T21:12:28Z</dcterms:modified>
  <cp:category>Greece</cp:category>
</cp:coreProperties>
</file>