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5" r:id="rId2"/>
    <p:sldId id="259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7" r:id="rId17"/>
    <p:sldId id="258" r:id="rId18"/>
    <p:sldId id="274" r:id="rId19"/>
    <p:sldId id="273" r:id="rId20"/>
  </p:sldIdLst>
  <p:sldSz cx="9144000" cy="6858000" type="screen4x3"/>
  <p:notesSz cx="6858000" cy="9144000"/>
  <p:photoAlbum showCaptions="1" layout="1pic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1" autoAdjust="0"/>
    <p:restoredTop sz="77143" autoAdjust="0"/>
  </p:normalViewPr>
  <p:slideViewPr>
    <p:cSldViewPr snapToObjects="1">
      <p:cViewPr varScale="1">
        <p:scale>
          <a:sx n="88" d="100"/>
          <a:sy n="88" d="100"/>
        </p:scale>
        <p:origin x="187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>
        <p:scale>
          <a:sx n="80" d="100"/>
          <a:sy n="80" d="100"/>
        </p:scale>
        <p:origin x="-1950" y="62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aseline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aseline="0">
                <a:latin typeface="Times New Roman" pitchFamily="18" charset="0"/>
              </a:defRPr>
            </a:lvl1pPr>
          </a:lstStyle>
          <a:p>
            <a:fld id="{57CA8653-D752-48E3-AEBC-9C9EF961D630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aseline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aseline="0">
                <a:latin typeface="Times New Roman" pitchFamily="18" charset="0"/>
              </a:defRPr>
            </a:lvl1pPr>
          </a:lstStyle>
          <a:p>
            <a:fld id="{E927AFD2-4E32-4613-AAD3-8ECA257DEA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468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This presentation follows the process of sheepshearing. </a:t>
            </a:r>
          </a:p>
          <a:p>
            <a:pPr eaLnBrk="1" hangingPunct="1"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Pictorial Library of Bible Lands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provides PowerPoint files in addition to individual jpg images. The PowerPoint files are organized in logical sequence and may provide a quicker option for copying slides into other presentations. The PowerPoint files also include annotations</a:t>
            </a:r>
            <a:r>
              <a:rPr lang="en-US" baseline="0" dirty="0">
                <a:latin typeface="Times New Roman" pitchFamily="18" charset="0"/>
                <a:cs typeface="Times New Roman" pitchFamily="18" charset="0"/>
              </a:rPr>
              <a:t> about the sites and images that are not available elsewhere.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 images in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PowerPoints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are approximately 1024x768 pixels, the maximum size displayed by many projectors. Users will particularly benefit from accessing the individual higher-resolution jpg images if (1) they have a projection system higher than 1024x768; (2) they want to zoom in on a particular portion of an image; or (3) they want to crop, edit, adapt, or print an image. </a:t>
            </a:r>
          </a:p>
          <a:p>
            <a:pPr eaLnBrk="1" hangingPunct="1"/>
            <a:endParaRPr lang="en-US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D885B4-A765-4937-BC72-06E521E696E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64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tb050206647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118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tb050206649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3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tb050206652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88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tb050206655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73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tb050206659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722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>
                <a:latin typeface="Times New Roman" pitchFamily="18" charset="0"/>
              </a:rPr>
              <a:t>tb050206660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80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Deuteronomy 18:4 (LEB) “The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firstfruits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of your grain, your wine, and your olive oil and the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firstfruits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of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 fleece of your sheep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you shall give to him.”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Job 31:20</a:t>
            </a:r>
            <a:r>
              <a:rPr lang="en-US" sz="1200" u="none" strike="noStrike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(LEB) “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if his loins have not blessed me, or by means of my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sheep’s fleece 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he has warmed himself,</a:t>
            </a:r>
            <a:r>
              <a:rPr lang="en-US" sz="1200" u="none" strike="noStrike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”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tb092706184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41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Isaiah 1:18 (LEB) ““Come now, and let us argue,” says Yahweh. “Even though your sins are like scarlet, they will be white like snow; even though they are red like crimson, they shall become like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.” </a:t>
            </a:r>
          </a:p>
          <a:p>
            <a:endParaRPr lang="en-US" sz="1200" kern="1200" baseline="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Ezekiel 34:3 (LEB) “The fat you eat, and you clothe yourself with the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; the well-nourished animals you slaughter, but you do not feed the flock.”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tb092706186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8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 Kings 3:4 (NET) “Now King Mesha of Moab was a sheep breeder. He would send as tribute to the king of Israel 100,000 male lambs and the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of 100,000 rams.” </a:t>
            </a:r>
          </a:p>
          <a:p>
            <a:endParaRPr lang="en-US" sz="1200" kern="1200" baseline="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Hosea 2:9 (LEB) “Therefore I will take again my grain in its time, and my wine in its season; and I will take away my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and my flax which were to cover her nakedness.”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tb081204249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646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Psalm 147:16 (LEB) “He gives snow like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; he scatters frost like ashes;” </a:t>
            </a:r>
          </a:p>
          <a:p>
            <a:endParaRPr lang="en-US" sz="1200" kern="1200" baseline="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Proverbs 31:13 (LEB) “She seeks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wool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and flax, and she works with the diligence of her hands.”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tb081204257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580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Genesis 31:19 (LEB) “Now Laban had gone to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 his sheep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and Rachel stole the idols that belonged to her father.”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tb050206625c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658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Genesis 38:12 (LEB) “And in the course of time the daughter of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Shua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the wife of Judah, died. When Judah was consoled he went up to his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sheepshearers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he and his friend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Hirah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the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Adullamite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to Timnah.”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tb050206626b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80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Genesis 38:13 (LEB) “And it was told to Tamar, saying, “Look, your father-in-law is going up to Timnah to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 his sheep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.””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tb050206626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342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Deuteronomy 15:19 (LEB) ““Every firstling male that is born of your herd and of your flock you shall consecrate to Yahweh your God; you shall not do work with the firstling of your ox, and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you shall not shear the firstling of your flock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tb050206628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8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 Samuel 25:2 (LEB) “Now there was a man in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Maon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whose business was in Carmel. The man was very rich and owned three thousand sheep and a thousand goats. Now the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shearing of his sheep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was taking place in Carmel.”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tb050206630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13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 Samuel 25:4 (LEB) “David heard in the wilderness that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Nabal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was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shearing his sheep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tb050206633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97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 Samuel 25:7 (LEB) “Now I have heard that you have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shearers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 Now while your shepherds were with us, we did not mistreat them, and nothing of theirs was missing, all the days they were in Carmel.”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tb050206642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514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 Samuel 13:23 (LEB) “About two full years later, Absalom’s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shearers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were in Baal Hazor, which is near Ephraim, and Absalom summoned all the sons of the king.” </a:t>
            </a:r>
          </a:p>
          <a:p>
            <a:endParaRPr lang="en-US" sz="1200" baseline="0" dirty="0">
              <a:latin typeface="Times New Roman" pitchFamily="18" charset="0"/>
            </a:endParaRPr>
          </a:p>
          <a:p>
            <a:r>
              <a:rPr lang="en-US" sz="1200" baseline="0" dirty="0">
                <a:latin typeface="Times New Roman" pitchFamily="18" charset="0"/>
              </a:rPr>
              <a:t>tb050206645</a:t>
            </a:r>
            <a:endParaRPr lang="en-US" baseline="0" dirty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7AFD2-4E32-4613-AAD3-8ECA257DEAB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8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863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90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0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4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61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831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67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79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421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64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5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B1D95-B9A9-49D9-91EB-1D7E84B2C21D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4/26/2018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CC9B7-B718-4F15-8076-649CA72FF2B4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9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Images\Pictorial Library\Revised edition\ppt slides and labels\BPBL-PowerPoint-Volumes\17-Cultural-Images-Holy-L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8077200" cy="3276599"/>
          </a:xfrm>
        </p:spPr>
        <p:txBody>
          <a:bodyPr anchor="b">
            <a:noAutofit/>
          </a:bodyPr>
          <a:lstStyle/>
          <a:p>
            <a:r>
              <a:rPr lang="en-US" sz="9600">
                <a:solidFill>
                  <a:schemeClr val="bg1"/>
                </a:solidFill>
                <a:effectLst>
                  <a:glow rad="50800">
                    <a:schemeClr val="tx2">
                      <a:lumMod val="50000"/>
                      <a:alpha val="60000"/>
                    </a:schemeClr>
                  </a:glow>
                </a:effectLst>
                <a:latin typeface="Calibri" pitchFamily="34" charset="0"/>
                <a:ea typeface="+mn-ea"/>
                <a:cs typeface="Calibri" pitchFamily="34" charset="0"/>
              </a:rPr>
              <a:t>Sheepshearing</a:t>
            </a:r>
            <a:endParaRPr lang="en-US" sz="9600" dirty="0">
              <a:solidFill>
                <a:schemeClr val="bg1"/>
              </a:solidFill>
              <a:effectLst>
                <a:glow rad="50800">
                  <a:schemeClr val="tx2">
                    <a:lumMod val="50000"/>
                    <a:alpha val="60000"/>
                  </a:schemeClr>
                </a:glow>
              </a:effectLst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glow rad="50800">
                    <a:schemeClr val="tx2">
                      <a:lumMod val="5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“David heard…that </a:t>
            </a:r>
            <a:r>
              <a:rPr lang="en-US" dirty="0" err="1">
                <a:solidFill>
                  <a:schemeClr val="bg1"/>
                </a:solidFill>
                <a:effectLst>
                  <a:glow rad="50800">
                    <a:schemeClr val="tx2">
                      <a:lumMod val="5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Nabal</a:t>
            </a:r>
            <a:r>
              <a:rPr lang="en-US" dirty="0">
                <a:solidFill>
                  <a:schemeClr val="bg1"/>
                </a:solidFill>
                <a:effectLst>
                  <a:glow rad="50800">
                    <a:schemeClr val="tx2">
                      <a:lumMod val="5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was shearing his sheep” (1 Samuel 25:4).</a:t>
            </a:r>
          </a:p>
        </p:txBody>
      </p:sp>
    </p:spTree>
    <p:extLst>
      <p:ext uri="{BB962C8B-B14F-4D97-AF65-F5344CB8AC3E}">
        <p14:creationId xmlns:p14="http://schemas.microsoft.com/office/powerpoint/2010/main" val="391948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47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221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49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871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52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874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55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6171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59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767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60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2733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-1"/>
            <a:ext cx="9144000" cy="6564780"/>
            <a:chOff x="685800" y="828675"/>
            <a:chExt cx="7772400" cy="5580063"/>
          </a:xfrm>
        </p:grpSpPr>
        <p:pic>
          <p:nvPicPr>
            <p:cNvPr id="2" name="Picture 1" descr="Sheep's wool near Geba, tb092706184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28675"/>
              <a:ext cx="7772400" cy="51990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65838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Sheep's wool near Geba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1663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-1"/>
            <a:ext cx="9144000" cy="6564780"/>
            <a:chOff x="685800" y="828675"/>
            <a:chExt cx="7772400" cy="5580063"/>
          </a:xfrm>
        </p:grpSpPr>
        <p:pic>
          <p:nvPicPr>
            <p:cNvPr id="2" name="Picture 1" descr="Sheep's wool near Geba, tb092706186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28675"/>
              <a:ext cx="7772400" cy="51990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65838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Sheep's wool near Geba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8154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Wool pile near Azekah, tb081204249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Wool pile near Azekah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1381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Wool pile near Azekah closeup, tb081204257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Wool pile near Azekah close-up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4984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25c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5286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26b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826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26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1362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28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52811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30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2561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33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334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42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3217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 noUngrp="1" noChangeAspect="1"/>
          </p:cNvGrpSpPr>
          <p:nvPr/>
        </p:nvGrpSpPr>
        <p:grpSpPr>
          <a:xfrm>
            <a:off x="0" y="0"/>
            <a:ext cx="9144000" cy="6529294"/>
            <a:chOff x="685800" y="844550"/>
            <a:chExt cx="7772400" cy="5549900"/>
          </a:xfrm>
        </p:grpSpPr>
        <p:pic>
          <p:nvPicPr>
            <p:cNvPr id="2" name="Picture 1" descr="Sheepshearing, tb050206645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844550"/>
              <a:ext cx="7772400" cy="5168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ctangle 2"/>
            <p:cNvSpPr/>
            <p:nvPr/>
          </p:nvSpPr>
          <p:spPr>
            <a:xfrm>
              <a:off x="685800" y="6051550"/>
              <a:ext cx="77724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2400" dirty="0"/>
                <a:t>Sheepshearing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09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780</Words>
  <Application>Microsoft Office PowerPoint</Application>
  <PresentationFormat>On-screen Show (4:3)</PresentationFormat>
  <Paragraphs>94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1_Office Theme</vt:lpstr>
      <vt:lpstr>Sheepshearing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Sheepshearing</dc:title>
  <dc:creator>Todd Bolen</dc:creator>
  <cp:keywords>Pictorial Library of Bible Lands; BiblePlaces.com</cp:keywords>
  <cp:lastModifiedBy>Todd Bolen</cp:lastModifiedBy>
  <cp:revision>12</cp:revision>
  <dcterms:created xsi:type="dcterms:W3CDTF">2011-11-30T23:15:51Z</dcterms:created>
  <dcterms:modified xsi:type="dcterms:W3CDTF">2018-04-27T04:17:46Z</dcterms:modified>
  <cp:category>Cultural Images of the Holy Land</cp:category>
</cp:coreProperties>
</file>